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0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11"/>
    <p:restoredTop sz="94590"/>
  </p:normalViewPr>
  <p:slideViewPr>
    <p:cSldViewPr snapToGrid="0" snapToObjects="1">
      <p:cViewPr varScale="1">
        <p:scale>
          <a:sx n="105" d="100"/>
          <a:sy n="105" d="100"/>
        </p:scale>
        <p:origin x="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hyperlink" Target="https://www.cambridgeinternational.org/Images/557259-2022-syllabus.pdf" TargetMode="Externa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mailto:325355@dadeschools.net" TargetMode="Externa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mbridgeinternational.org/Images/557259-2022-syllabus.pdf" TargetMode="External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mailto:325355@dadeschools.net" TargetMode="External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0AB68A-94C3-4100-B890-83674A726479}" type="doc">
      <dgm:prSet loTypeId="urn:microsoft.com/office/officeart/2018/2/layout/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AE56E3-AC3C-418F-9EFF-1927AD7026AB}">
      <dgm:prSet/>
      <dgm:spPr/>
      <dgm:t>
        <a:bodyPr/>
        <a:lstStyle/>
        <a:p>
          <a:pPr algn="ctr">
            <a:lnSpc>
              <a:spcPct val="100000"/>
            </a:lnSpc>
            <a:defRPr b="1"/>
          </a:pPr>
          <a:r>
            <a:rPr lang="en-US" dirty="0"/>
            <a:t>Cambridge International Syllabus for AS Global 2023:</a:t>
          </a:r>
        </a:p>
      </dgm:t>
    </dgm:pt>
    <dgm:pt modelId="{0FE071FC-15FE-4B9D-BDE3-6910CA4C1773}" type="parTrans" cxnId="{27D44B86-3E32-435D-A043-3822F47E206B}">
      <dgm:prSet/>
      <dgm:spPr/>
      <dgm:t>
        <a:bodyPr/>
        <a:lstStyle/>
        <a:p>
          <a:endParaRPr lang="en-US"/>
        </a:p>
      </dgm:t>
    </dgm:pt>
    <dgm:pt modelId="{C027B42B-B465-4427-8B30-8C24F1758000}" type="sibTrans" cxnId="{27D44B86-3E32-435D-A043-3822F47E206B}">
      <dgm:prSet/>
      <dgm:spPr/>
      <dgm:t>
        <a:bodyPr/>
        <a:lstStyle/>
        <a:p>
          <a:endParaRPr lang="en-US"/>
        </a:p>
      </dgm:t>
    </dgm:pt>
    <dgm:pt modelId="{DED3F706-3057-4240-91B5-5E21037A815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hlinkClick xmlns:r="http://schemas.openxmlformats.org/officeDocument/2006/relationships" r:id="rId1"/>
            </a:rPr>
            <a:t>https://www.cambridgeinternational.org/Images/595455-2023-2025-syllabus.pdf</a:t>
          </a:r>
          <a:endParaRPr lang="en-US" dirty="0"/>
        </a:p>
      </dgm:t>
    </dgm:pt>
    <dgm:pt modelId="{C7202C6B-A611-4577-B202-FA9ED619856B}" type="parTrans" cxnId="{C14BCD37-B18E-43CA-8FA7-13423D5243F3}">
      <dgm:prSet/>
      <dgm:spPr/>
      <dgm:t>
        <a:bodyPr/>
        <a:lstStyle/>
        <a:p>
          <a:endParaRPr lang="en-US"/>
        </a:p>
      </dgm:t>
    </dgm:pt>
    <dgm:pt modelId="{E4CCBDBA-AEEF-4764-915E-3556A8700D0A}" type="sibTrans" cxnId="{C14BCD37-B18E-43CA-8FA7-13423D5243F3}">
      <dgm:prSet/>
      <dgm:spPr/>
      <dgm:t>
        <a:bodyPr/>
        <a:lstStyle/>
        <a:p>
          <a:endParaRPr lang="en-US"/>
        </a:p>
      </dgm:t>
    </dgm:pt>
    <dgm:pt modelId="{8E662179-420D-4451-9DAD-529E1667B4DE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800" dirty="0"/>
            <a:t>Skills Based Course</a:t>
          </a:r>
        </a:p>
      </dgm:t>
    </dgm:pt>
    <dgm:pt modelId="{1A21ED4E-789F-4C41-9C98-DD1C4A2D0DAB}" type="parTrans" cxnId="{933B8470-BC7A-4ADC-81CC-49E6AB7EC734}">
      <dgm:prSet/>
      <dgm:spPr/>
      <dgm:t>
        <a:bodyPr/>
        <a:lstStyle/>
        <a:p>
          <a:endParaRPr lang="en-US"/>
        </a:p>
      </dgm:t>
    </dgm:pt>
    <dgm:pt modelId="{7690B4E8-5F18-449B-A020-A38F690E28A3}" type="sibTrans" cxnId="{933B8470-BC7A-4ADC-81CC-49E6AB7EC734}">
      <dgm:prSet/>
      <dgm:spPr/>
      <dgm:t>
        <a:bodyPr/>
        <a:lstStyle/>
        <a:p>
          <a:endParaRPr lang="en-US"/>
        </a:p>
      </dgm:t>
    </dgm:pt>
    <dgm:pt modelId="{A952F74F-1240-4C23-A7DA-CDCAA0464B7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/>
            <a:t>“. . .  involve students in researching </a:t>
          </a:r>
          <a:r>
            <a:rPr lang="en-US" sz="2400" b="1" i="1" dirty="0"/>
            <a:t>current global affairs </a:t>
          </a:r>
          <a:r>
            <a:rPr lang="en-US" sz="2400" dirty="0"/>
            <a:t>using a wide variety of media formats such as newspapers, websites, academic journal articles, podcasts and books. . . based on the premise that </a:t>
          </a:r>
          <a:r>
            <a:rPr lang="en-US" sz="2400" i="1" dirty="0"/>
            <a:t>investigating global issues </a:t>
          </a:r>
          <a:r>
            <a:rPr lang="en-US" sz="2400" dirty="0"/>
            <a:t>through a </a:t>
          </a:r>
          <a:r>
            <a:rPr lang="en-US" sz="2400" u="sng" dirty="0"/>
            <a:t>variety of different perspectives </a:t>
          </a:r>
          <a:r>
            <a:rPr lang="en-US" sz="2400" dirty="0"/>
            <a:t>will help increase learner awareness of the world around them. . . ”</a:t>
          </a:r>
        </a:p>
      </dgm:t>
    </dgm:pt>
    <dgm:pt modelId="{4D4847E3-3729-4140-BB83-B4CF64E793FC}" type="parTrans" cxnId="{6724F59C-DAF0-4F86-997E-0A4248E4457A}">
      <dgm:prSet/>
      <dgm:spPr/>
      <dgm:t>
        <a:bodyPr/>
        <a:lstStyle/>
        <a:p>
          <a:endParaRPr lang="en-US"/>
        </a:p>
      </dgm:t>
    </dgm:pt>
    <dgm:pt modelId="{EF82CB95-9327-4DF2-8C6D-C88A82E49B4C}" type="sibTrans" cxnId="{6724F59C-DAF0-4F86-997E-0A4248E4457A}">
      <dgm:prSet/>
      <dgm:spPr/>
      <dgm:t>
        <a:bodyPr/>
        <a:lstStyle/>
        <a:p>
          <a:endParaRPr lang="en-US"/>
        </a:p>
      </dgm:t>
    </dgm:pt>
    <dgm:pt modelId="{CA55DDF2-04A2-41D9-BDBD-E1BE0FB1DB5B}" type="pres">
      <dgm:prSet presAssocID="{970AB68A-94C3-4100-B890-83674A726479}" presName="root" presStyleCnt="0">
        <dgm:presLayoutVars>
          <dgm:dir/>
          <dgm:resizeHandles val="exact"/>
        </dgm:presLayoutVars>
      </dgm:prSet>
      <dgm:spPr/>
    </dgm:pt>
    <dgm:pt modelId="{8321930D-FEC6-44FA-B244-9AF19F7A75B9}" type="pres">
      <dgm:prSet presAssocID="{90AE56E3-AC3C-418F-9EFF-1927AD7026AB}" presName="compNode" presStyleCnt="0"/>
      <dgm:spPr/>
    </dgm:pt>
    <dgm:pt modelId="{8E438B4A-4C12-42BE-B6E7-85FBBD6D1565}" type="pres">
      <dgm:prSet presAssocID="{90AE56E3-AC3C-418F-9EFF-1927AD7026AB}" presName="iconRect" presStyleLbl="node1" presStyleIdx="0" presStyleCnt="2" custLinFactY="-4371" custLinFactNeighborX="72554" custLinFactNeighborY="-100000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7EC238EE-412A-4B54-A5ED-440711001DB9}" type="pres">
      <dgm:prSet presAssocID="{90AE56E3-AC3C-418F-9EFF-1927AD7026AB}" presName="iconSpace" presStyleCnt="0"/>
      <dgm:spPr/>
    </dgm:pt>
    <dgm:pt modelId="{7A2C00B5-1479-4CBC-A930-5EA57D42287B}" type="pres">
      <dgm:prSet presAssocID="{90AE56E3-AC3C-418F-9EFF-1927AD7026AB}" presName="parTx" presStyleLbl="revTx" presStyleIdx="0" presStyleCnt="4" custLinFactY="-100000" custLinFactNeighborX="-2046" custLinFactNeighborY="-151099">
        <dgm:presLayoutVars>
          <dgm:chMax val="0"/>
          <dgm:chPref val="0"/>
        </dgm:presLayoutVars>
      </dgm:prSet>
      <dgm:spPr/>
    </dgm:pt>
    <dgm:pt modelId="{AA02AE53-C2D5-48A5-9DF1-674C5B639B3C}" type="pres">
      <dgm:prSet presAssocID="{90AE56E3-AC3C-418F-9EFF-1927AD7026AB}" presName="txSpace" presStyleCnt="0"/>
      <dgm:spPr/>
    </dgm:pt>
    <dgm:pt modelId="{DEBE0FF3-2E12-4430-9F9F-230D31AA047E}" type="pres">
      <dgm:prSet presAssocID="{90AE56E3-AC3C-418F-9EFF-1927AD7026AB}" presName="desTx" presStyleLbl="revTx" presStyleIdx="1" presStyleCnt="4" custLinFactY="-123359" custLinFactNeighborX="-2604" custLinFactNeighborY="-200000">
        <dgm:presLayoutVars/>
      </dgm:prSet>
      <dgm:spPr/>
    </dgm:pt>
    <dgm:pt modelId="{80AE987A-1B81-4047-842C-1A66904D9D03}" type="pres">
      <dgm:prSet presAssocID="{C027B42B-B465-4427-8B30-8C24F1758000}" presName="sibTrans" presStyleCnt="0"/>
      <dgm:spPr/>
    </dgm:pt>
    <dgm:pt modelId="{8108C5D1-9D98-4E61-B549-53BB22404428}" type="pres">
      <dgm:prSet presAssocID="{8E662179-420D-4451-9DAD-529E1667B4DE}" presName="compNode" presStyleCnt="0"/>
      <dgm:spPr/>
    </dgm:pt>
    <dgm:pt modelId="{AAACABD6-EDE0-46C0-BADE-3E7DBCDBF873}" type="pres">
      <dgm:prSet presAssocID="{8E662179-420D-4451-9DAD-529E1667B4DE}" presName="iconRect" presStyleLbl="node1" presStyleIdx="1" presStyleCnt="2" custScaleX="114482" custScaleY="96717" custLinFactNeighborX="78109" custLinFactNeighborY="-72352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Newspaper"/>
        </a:ext>
      </dgm:extLst>
    </dgm:pt>
    <dgm:pt modelId="{715A39A5-A81A-4D5C-ABB5-415CF0AC7704}" type="pres">
      <dgm:prSet presAssocID="{8E662179-420D-4451-9DAD-529E1667B4DE}" presName="iconSpace" presStyleCnt="0"/>
      <dgm:spPr/>
    </dgm:pt>
    <dgm:pt modelId="{85FE2454-0234-4DE7-887B-A817BD169C04}" type="pres">
      <dgm:prSet presAssocID="{8E662179-420D-4451-9DAD-529E1667B4DE}" presName="parTx" presStyleLbl="revTx" presStyleIdx="2" presStyleCnt="4" custLinFactY="-83884" custLinFactNeighborX="20084" custLinFactNeighborY="-100000">
        <dgm:presLayoutVars>
          <dgm:chMax val="0"/>
          <dgm:chPref val="0"/>
        </dgm:presLayoutVars>
      </dgm:prSet>
      <dgm:spPr/>
    </dgm:pt>
    <dgm:pt modelId="{61CA992D-AC05-4C0A-A911-6418E3ECB14F}" type="pres">
      <dgm:prSet presAssocID="{8E662179-420D-4451-9DAD-529E1667B4DE}" presName="txSpace" presStyleCnt="0"/>
      <dgm:spPr/>
    </dgm:pt>
    <dgm:pt modelId="{8DF49F9B-2933-4778-BEA9-95D6B0D26750}" type="pres">
      <dgm:prSet presAssocID="{8E662179-420D-4451-9DAD-529E1667B4DE}" presName="desTx" presStyleLbl="revTx" presStyleIdx="3" presStyleCnt="4" custScaleX="141648" custScaleY="558652" custLinFactNeighborX="7256">
        <dgm:presLayoutVars/>
      </dgm:prSet>
      <dgm:spPr/>
    </dgm:pt>
  </dgm:ptLst>
  <dgm:cxnLst>
    <dgm:cxn modelId="{C14BCD37-B18E-43CA-8FA7-13423D5243F3}" srcId="{90AE56E3-AC3C-418F-9EFF-1927AD7026AB}" destId="{DED3F706-3057-4240-91B5-5E21037A8153}" srcOrd="0" destOrd="0" parTransId="{C7202C6B-A611-4577-B202-FA9ED619856B}" sibTransId="{E4CCBDBA-AEEF-4764-915E-3556A8700D0A}"/>
    <dgm:cxn modelId="{2A0B4B62-C8A8-457B-A7A8-E77DD9AE96A1}" type="presOf" srcId="{970AB68A-94C3-4100-B890-83674A726479}" destId="{CA55DDF2-04A2-41D9-BDBD-E1BE0FB1DB5B}" srcOrd="0" destOrd="0" presId="urn:microsoft.com/office/officeart/2018/2/layout/IconLabelDescriptionList"/>
    <dgm:cxn modelId="{933B8470-BC7A-4ADC-81CC-49E6AB7EC734}" srcId="{970AB68A-94C3-4100-B890-83674A726479}" destId="{8E662179-420D-4451-9DAD-529E1667B4DE}" srcOrd="1" destOrd="0" parTransId="{1A21ED4E-789F-4C41-9C98-DD1C4A2D0DAB}" sibTransId="{7690B4E8-5F18-449B-A020-A38F690E28A3}"/>
    <dgm:cxn modelId="{E1B6C572-2872-4DBA-8001-996ABD813E81}" type="presOf" srcId="{A952F74F-1240-4C23-A7DA-CDCAA0464B76}" destId="{8DF49F9B-2933-4778-BEA9-95D6B0D26750}" srcOrd="0" destOrd="0" presId="urn:microsoft.com/office/officeart/2018/2/layout/IconLabelDescriptionList"/>
    <dgm:cxn modelId="{27D44B86-3E32-435D-A043-3822F47E206B}" srcId="{970AB68A-94C3-4100-B890-83674A726479}" destId="{90AE56E3-AC3C-418F-9EFF-1927AD7026AB}" srcOrd="0" destOrd="0" parTransId="{0FE071FC-15FE-4B9D-BDE3-6910CA4C1773}" sibTransId="{C027B42B-B465-4427-8B30-8C24F1758000}"/>
    <dgm:cxn modelId="{6724F59C-DAF0-4F86-997E-0A4248E4457A}" srcId="{8E662179-420D-4451-9DAD-529E1667B4DE}" destId="{A952F74F-1240-4C23-A7DA-CDCAA0464B76}" srcOrd="0" destOrd="0" parTransId="{4D4847E3-3729-4140-BB83-B4CF64E793FC}" sibTransId="{EF82CB95-9327-4DF2-8C6D-C88A82E49B4C}"/>
    <dgm:cxn modelId="{7C855CB4-0D9B-4A43-852E-6CF89B7D1965}" type="presOf" srcId="{90AE56E3-AC3C-418F-9EFF-1927AD7026AB}" destId="{7A2C00B5-1479-4CBC-A930-5EA57D42287B}" srcOrd="0" destOrd="0" presId="urn:microsoft.com/office/officeart/2018/2/layout/IconLabelDescriptionList"/>
    <dgm:cxn modelId="{0C7BC8D5-E4D7-4E27-A7C8-C5A370251F1C}" type="presOf" srcId="{DED3F706-3057-4240-91B5-5E21037A8153}" destId="{DEBE0FF3-2E12-4430-9F9F-230D31AA047E}" srcOrd="0" destOrd="0" presId="urn:microsoft.com/office/officeart/2018/2/layout/IconLabelDescriptionList"/>
    <dgm:cxn modelId="{F50E56D7-9962-4C1E-AAD2-8B8B2F62446B}" type="presOf" srcId="{8E662179-420D-4451-9DAD-529E1667B4DE}" destId="{85FE2454-0234-4DE7-887B-A817BD169C04}" srcOrd="0" destOrd="0" presId="urn:microsoft.com/office/officeart/2018/2/layout/IconLabelDescriptionList"/>
    <dgm:cxn modelId="{AB30476B-7689-4D61-96D0-6A6B20770062}" type="presParOf" srcId="{CA55DDF2-04A2-41D9-BDBD-E1BE0FB1DB5B}" destId="{8321930D-FEC6-44FA-B244-9AF19F7A75B9}" srcOrd="0" destOrd="0" presId="urn:microsoft.com/office/officeart/2018/2/layout/IconLabelDescriptionList"/>
    <dgm:cxn modelId="{639A82AC-3C74-4A24-BCF2-7210DAC8B6E3}" type="presParOf" srcId="{8321930D-FEC6-44FA-B244-9AF19F7A75B9}" destId="{8E438B4A-4C12-42BE-B6E7-85FBBD6D1565}" srcOrd="0" destOrd="0" presId="urn:microsoft.com/office/officeart/2018/2/layout/IconLabelDescriptionList"/>
    <dgm:cxn modelId="{8E854DC6-611A-4D2B-BCE4-127CB4E9A632}" type="presParOf" srcId="{8321930D-FEC6-44FA-B244-9AF19F7A75B9}" destId="{7EC238EE-412A-4B54-A5ED-440711001DB9}" srcOrd="1" destOrd="0" presId="urn:microsoft.com/office/officeart/2018/2/layout/IconLabelDescriptionList"/>
    <dgm:cxn modelId="{16D75232-79E1-4423-85A5-B449C16FBACF}" type="presParOf" srcId="{8321930D-FEC6-44FA-B244-9AF19F7A75B9}" destId="{7A2C00B5-1479-4CBC-A930-5EA57D42287B}" srcOrd="2" destOrd="0" presId="urn:microsoft.com/office/officeart/2018/2/layout/IconLabelDescriptionList"/>
    <dgm:cxn modelId="{AA7933C1-54AA-4AF4-BF33-F23FBC1CF3FA}" type="presParOf" srcId="{8321930D-FEC6-44FA-B244-9AF19F7A75B9}" destId="{AA02AE53-C2D5-48A5-9DF1-674C5B639B3C}" srcOrd="3" destOrd="0" presId="urn:microsoft.com/office/officeart/2018/2/layout/IconLabelDescriptionList"/>
    <dgm:cxn modelId="{1B2826C3-3AE7-4DA1-B34E-2EEB413D7D2A}" type="presParOf" srcId="{8321930D-FEC6-44FA-B244-9AF19F7A75B9}" destId="{DEBE0FF3-2E12-4430-9F9F-230D31AA047E}" srcOrd="4" destOrd="0" presId="urn:microsoft.com/office/officeart/2018/2/layout/IconLabelDescriptionList"/>
    <dgm:cxn modelId="{00DC3897-FEFA-40C0-BD93-B1CBA524E77E}" type="presParOf" srcId="{CA55DDF2-04A2-41D9-BDBD-E1BE0FB1DB5B}" destId="{80AE987A-1B81-4047-842C-1A66904D9D03}" srcOrd="1" destOrd="0" presId="urn:microsoft.com/office/officeart/2018/2/layout/IconLabelDescriptionList"/>
    <dgm:cxn modelId="{BA98873C-46F7-4C0E-84FD-402511753B58}" type="presParOf" srcId="{CA55DDF2-04A2-41D9-BDBD-E1BE0FB1DB5B}" destId="{8108C5D1-9D98-4E61-B549-53BB22404428}" srcOrd="2" destOrd="0" presId="urn:microsoft.com/office/officeart/2018/2/layout/IconLabelDescriptionList"/>
    <dgm:cxn modelId="{0CA60F7B-F2A1-4E2A-A61B-C257A6422B05}" type="presParOf" srcId="{8108C5D1-9D98-4E61-B549-53BB22404428}" destId="{AAACABD6-EDE0-46C0-BADE-3E7DBCDBF873}" srcOrd="0" destOrd="0" presId="urn:microsoft.com/office/officeart/2018/2/layout/IconLabelDescriptionList"/>
    <dgm:cxn modelId="{3C12AFA5-2485-4513-8ED7-24413F76FD14}" type="presParOf" srcId="{8108C5D1-9D98-4E61-B549-53BB22404428}" destId="{715A39A5-A81A-4D5C-ABB5-415CF0AC7704}" srcOrd="1" destOrd="0" presId="urn:microsoft.com/office/officeart/2018/2/layout/IconLabelDescriptionList"/>
    <dgm:cxn modelId="{55B0564C-F4E3-43B1-8454-B9A7811C23FA}" type="presParOf" srcId="{8108C5D1-9D98-4E61-B549-53BB22404428}" destId="{85FE2454-0234-4DE7-887B-A817BD169C04}" srcOrd="2" destOrd="0" presId="urn:microsoft.com/office/officeart/2018/2/layout/IconLabelDescriptionList"/>
    <dgm:cxn modelId="{61B08E82-8718-4246-AF6D-DFD08699FD3E}" type="presParOf" srcId="{8108C5D1-9D98-4E61-B549-53BB22404428}" destId="{61CA992D-AC05-4C0A-A911-6418E3ECB14F}" srcOrd="3" destOrd="0" presId="urn:microsoft.com/office/officeart/2018/2/layout/IconLabelDescriptionList"/>
    <dgm:cxn modelId="{76953452-5C8E-4979-A7F8-194EEFE4576F}" type="presParOf" srcId="{8108C5D1-9D98-4E61-B549-53BB22404428}" destId="{8DF49F9B-2933-4778-BEA9-95D6B0D26750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272355-74FE-4F28-BF1D-C311CCCA6A39}" type="doc">
      <dgm:prSet loTypeId="urn:microsoft.com/office/officeart/2016/7/layout/VerticalHollowAction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B23F97-0890-451D-B93E-A315AB7946DA}">
      <dgm:prSet/>
      <dgm:spPr/>
      <dgm:t>
        <a:bodyPr/>
        <a:lstStyle/>
        <a:p>
          <a:r>
            <a:rPr lang="en-US" b="1" dirty="0"/>
            <a:t>Be</a:t>
          </a:r>
        </a:p>
      </dgm:t>
    </dgm:pt>
    <dgm:pt modelId="{A459881A-073B-4E63-80D8-75B056EE17E6}" type="parTrans" cxnId="{9A0DD21F-BC64-4FE1-B467-AEBBFF1CCA23}">
      <dgm:prSet/>
      <dgm:spPr/>
      <dgm:t>
        <a:bodyPr/>
        <a:lstStyle/>
        <a:p>
          <a:endParaRPr lang="en-US"/>
        </a:p>
      </dgm:t>
    </dgm:pt>
    <dgm:pt modelId="{B1A62C01-C604-4D7E-A2B4-C0760631E82D}" type="sibTrans" cxnId="{9A0DD21F-BC64-4FE1-B467-AEBBFF1CCA23}">
      <dgm:prSet/>
      <dgm:spPr/>
      <dgm:t>
        <a:bodyPr/>
        <a:lstStyle/>
        <a:p>
          <a:endParaRPr lang="en-US"/>
        </a:p>
      </dgm:t>
    </dgm:pt>
    <dgm:pt modelId="{7EE67DCA-DB82-4AE3-9C67-0EA2D7D9EE54}">
      <dgm:prSet/>
      <dgm:spPr/>
      <dgm:t>
        <a:bodyPr/>
        <a:lstStyle/>
        <a:p>
          <a:r>
            <a:rPr lang="en-US" b="1" dirty="0"/>
            <a:t>Be Present- </a:t>
          </a:r>
          <a:r>
            <a:rPr lang="en-US" b="1" dirty="0">
              <a:solidFill>
                <a:srgbClr val="FFFF00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E-mail me</a:t>
          </a:r>
          <a:r>
            <a:rPr lang="en-US" b="1" dirty="0">
              <a:solidFill>
                <a:srgbClr val="FFFF00"/>
              </a:solidFill>
            </a:rPr>
            <a:t> </a:t>
          </a:r>
          <a:r>
            <a:rPr lang="en-US" b="1" dirty="0"/>
            <a:t>for assignments if you are absent or have any questions.   </a:t>
          </a:r>
        </a:p>
      </dgm:t>
    </dgm:pt>
    <dgm:pt modelId="{84B5E11D-AD7B-4877-8A51-6822FF477386}" type="parTrans" cxnId="{B9B4865B-ED76-49FA-8DE3-C86CC1AC993F}">
      <dgm:prSet/>
      <dgm:spPr/>
      <dgm:t>
        <a:bodyPr/>
        <a:lstStyle/>
        <a:p>
          <a:endParaRPr lang="en-US"/>
        </a:p>
      </dgm:t>
    </dgm:pt>
    <dgm:pt modelId="{A9822F6B-BF63-4DED-A56A-0CA716E8283B}" type="sibTrans" cxnId="{B9B4865B-ED76-49FA-8DE3-C86CC1AC993F}">
      <dgm:prSet/>
      <dgm:spPr/>
      <dgm:t>
        <a:bodyPr/>
        <a:lstStyle/>
        <a:p>
          <a:endParaRPr lang="en-US"/>
        </a:p>
      </dgm:t>
    </dgm:pt>
    <dgm:pt modelId="{8F0DFC22-17FB-4FEE-97C0-38F9DCA67389}">
      <dgm:prSet/>
      <dgm:spPr/>
      <dgm:t>
        <a:bodyPr/>
        <a:lstStyle/>
        <a:p>
          <a:r>
            <a:rPr lang="en-US" b="1" dirty="0"/>
            <a:t>Check</a:t>
          </a:r>
        </a:p>
      </dgm:t>
    </dgm:pt>
    <dgm:pt modelId="{403A407B-EF0C-4365-BC5F-1D222DAB51E0}" type="parTrans" cxnId="{91733725-ACB9-4676-9D0C-B771E7224128}">
      <dgm:prSet/>
      <dgm:spPr/>
      <dgm:t>
        <a:bodyPr/>
        <a:lstStyle/>
        <a:p>
          <a:endParaRPr lang="en-US"/>
        </a:p>
      </dgm:t>
    </dgm:pt>
    <dgm:pt modelId="{EE24BCEA-DDA0-41A9-82FE-76F9263093A8}" type="sibTrans" cxnId="{91733725-ACB9-4676-9D0C-B771E7224128}">
      <dgm:prSet/>
      <dgm:spPr/>
      <dgm:t>
        <a:bodyPr/>
        <a:lstStyle/>
        <a:p>
          <a:endParaRPr lang="en-US"/>
        </a:p>
      </dgm:t>
    </dgm:pt>
    <dgm:pt modelId="{BA22712A-4CCB-442F-8438-64A45BA32CDA}">
      <dgm:prSet/>
      <dgm:spPr/>
      <dgm:t>
        <a:bodyPr/>
        <a:lstStyle/>
        <a:p>
          <a:r>
            <a:rPr lang="en-US" b="1" dirty="0"/>
            <a:t>Check Schoology Daily</a:t>
          </a:r>
        </a:p>
      </dgm:t>
    </dgm:pt>
    <dgm:pt modelId="{B4DA6471-814E-40E7-94E6-93B898AFE559}" type="parTrans" cxnId="{C0348A02-D9CF-449D-B5AA-B2B7F15496DD}">
      <dgm:prSet/>
      <dgm:spPr/>
      <dgm:t>
        <a:bodyPr/>
        <a:lstStyle/>
        <a:p>
          <a:endParaRPr lang="en-US"/>
        </a:p>
      </dgm:t>
    </dgm:pt>
    <dgm:pt modelId="{614A2E98-E796-4B2C-A432-F950BEE67C35}" type="sibTrans" cxnId="{C0348A02-D9CF-449D-B5AA-B2B7F15496DD}">
      <dgm:prSet/>
      <dgm:spPr/>
      <dgm:t>
        <a:bodyPr/>
        <a:lstStyle/>
        <a:p>
          <a:endParaRPr lang="en-US"/>
        </a:p>
      </dgm:t>
    </dgm:pt>
    <dgm:pt modelId="{EBE72641-BFBC-0C48-804E-C8BBA7CA438E}">
      <dgm:prSet/>
      <dgm:spPr/>
      <dgm:t>
        <a:bodyPr/>
        <a:lstStyle/>
        <a:p>
          <a:r>
            <a:rPr lang="en-US" b="1" dirty="0"/>
            <a:t>Always</a:t>
          </a:r>
        </a:p>
      </dgm:t>
    </dgm:pt>
    <dgm:pt modelId="{C4C2E18E-09DE-E848-8483-1B38CA05C10A}" type="parTrans" cxnId="{741D9BFF-DF8F-734A-87D8-1202F997069C}">
      <dgm:prSet/>
      <dgm:spPr/>
      <dgm:t>
        <a:bodyPr/>
        <a:lstStyle/>
        <a:p>
          <a:endParaRPr lang="en-US"/>
        </a:p>
      </dgm:t>
    </dgm:pt>
    <dgm:pt modelId="{6091E327-17B1-8649-B365-A121FEE2559E}" type="sibTrans" cxnId="{741D9BFF-DF8F-734A-87D8-1202F997069C}">
      <dgm:prSet/>
      <dgm:spPr/>
      <dgm:t>
        <a:bodyPr/>
        <a:lstStyle/>
        <a:p>
          <a:endParaRPr lang="en-US"/>
        </a:p>
      </dgm:t>
    </dgm:pt>
    <dgm:pt modelId="{48397E0D-DBA6-B24D-AF21-BD50127C2AC7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200" b="1" dirty="0"/>
            <a:t>Always Civil  – Attacks or slurs of any nature will be not be tolerated.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200" b="1" dirty="0"/>
            <a:t>Always Honest </a:t>
          </a:r>
          <a:r>
            <a:rPr lang="en-US" sz="3000" b="1" dirty="0"/>
            <a:t>-</a:t>
          </a:r>
          <a:r>
            <a:rPr lang="en-US" sz="2200" b="1" dirty="0"/>
            <a:t> Plagiarism &amp; Cheating will not be tolerated</a:t>
          </a:r>
        </a:p>
      </dgm:t>
    </dgm:pt>
    <dgm:pt modelId="{6C0C1FC9-1B15-EB4D-BEB0-6EE94E9B51FE}" type="parTrans" cxnId="{F300AFA3-2AAA-044D-9D33-B87CDFBEF070}">
      <dgm:prSet/>
      <dgm:spPr/>
      <dgm:t>
        <a:bodyPr/>
        <a:lstStyle/>
        <a:p>
          <a:endParaRPr lang="en-US"/>
        </a:p>
      </dgm:t>
    </dgm:pt>
    <dgm:pt modelId="{A0E1C383-0A1E-494A-85A6-5EDBF7890807}" type="sibTrans" cxnId="{F300AFA3-2AAA-044D-9D33-B87CDFBEF070}">
      <dgm:prSet/>
      <dgm:spPr/>
      <dgm:t>
        <a:bodyPr/>
        <a:lstStyle/>
        <a:p>
          <a:endParaRPr lang="en-US"/>
        </a:p>
      </dgm:t>
    </dgm:pt>
    <dgm:pt modelId="{36F3084F-8F84-AC41-9CA2-F9A1B83D18CB}" type="pres">
      <dgm:prSet presAssocID="{9D272355-74FE-4F28-BF1D-C311CCCA6A39}" presName="Name0" presStyleCnt="0">
        <dgm:presLayoutVars>
          <dgm:dir/>
          <dgm:animLvl val="lvl"/>
          <dgm:resizeHandles val="exact"/>
        </dgm:presLayoutVars>
      </dgm:prSet>
      <dgm:spPr/>
    </dgm:pt>
    <dgm:pt modelId="{A75AE67E-9D60-2F45-93B9-53D66518C5FA}" type="pres">
      <dgm:prSet presAssocID="{EBE72641-BFBC-0C48-804E-C8BBA7CA438E}" presName="linNode" presStyleCnt="0"/>
      <dgm:spPr/>
    </dgm:pt>
    <dgm:pt modelId="{D38B484E-5798-174B-8002-274D438B45CF}" type="pres">
      <dgm:prSet presAssocID="{EBE72641-BFBC-0C48-804E-C8BBA7CA438E}" presName="parentText" presStyleLbl="solidFgAcc1" presStyleIdx="0" presStyleCnt="3">
        <dgm:presLayoutVars>
          <dgm:chMax val="1"/>
          <dgm:bulletEnabled/>
        </dgm:presLayoutVars>
      </dgm:prSet>
      <dgm:spPr/>
    </dgm:pt>
    <dgm:pt modelId="{7B63710C-D45B-BC46-9D38-648B1D84BA94}" type="pres">
      <dgm:prSet presAssocID="{EBE72641-BFBC-0C48-804E-C8BBA7CA438E}" presName="descendantText" presStyleLbl="alignNode1" presStyleIdx="0" presStyleCnt="3">
        <dgm:presLayoutVars>
          <dgm:bulletEnabled/>
        </dgm:presLayoutVars>
      </dgm:prSet>
      <dgm:spPr/>
    </dgm:pt>
    <dgm:pt modelId="{923823C1-9B9A-C247-A4BC-BF70D1804FC8}" type="pres">
      <dgm:prSet presAssocID="{6091E327-17B1-8649-B365-A121FEE2559E}" presName="sp" presStyleCnt="0"/>
      <dgm:spPr/>
    </dgm:pt>
    <dgm:pt modelId="{9EAAA798-4BD9-7F40-8DC1-0403373EA81E}" type="pres">
      <dgm:prSet presAssocID="{45B23F97-0890-451D-B93E-A315AB7946DA}" presName="linNode" presStyleCnt="0"/>
      <dgm:spPr/>
    </dgm:pt>
    <dgm:pt modelId="{AF89308E-3869-7C4E-8E62-C12C03A02544}" type="pres">
      <dgm:prSet presAssocID="{45B23F97-0890-451D-B93E-A315AB7946DA}" presName="parentText" presStyleLbl="solidFgAcc1" presStyleIdx="1" presStyleCnt="3">
        <dgm:presLayoutVars>
          <dgm:chMax val="1"/>
          <dgm:bulletEnabled/>
        </dgm:presLayoutVars>
      </dgm:prSet>
      <dgm:spPr/>
    </dgm:pt>
    <dgm:pt modelId="{B219B52F-71B7-544A-A9C3-101744FA7392}" type="pres">
      <dgm:prSet presAssocID="{45B23F97-0890-451D-B93E-A315AB7946DA}" presName="descendantText" presStyleLbl="alignNode1" presStyleIdx="1" presStyleCnt="3">
        <dgm:presLayoutVars>
          <dgm:bulletEnabled/>
        </dgm:presLayoutVars>
      </dgm:prSet>
      <dgm:spPr/>
    </dgm:pt>
    <dgm:pt modelId="{3A1D1C17-21B9-604B-ACC6-41F7B566CD96}" type="pres">
      <dgm:prSet presAssocID="{B1A62C01-C604-4D7E-A2B4-C0760631E82D}" presName="sp" presStyleCnt="0"/>
      <dgm:spPr/>
    </dgm:pt>
    <dgm:pt modelId="{92BCFAFB-67EE-5041-B3A3-6938E6C3A58C}" type="pres">
      <dgm:prSet presAssocID="{8F0DFC22-17FB-4FEE-97C0-38F9DCA67389}" presName="linNode" presStyleCnt="0"/>
      <dgm:spPr/>
    </dgm:pt>
    <dgm:pt modelId="{0B9207FF-0BE2-1A4F-BCFE-72AE432CE79C}" type="pres">
      <dgm:prSet presAssocID="{8F0DFC22-17FB-4FEE-97C0-38F9DCA67389}" presName="parentText" presStyleLbl="solidFgAcc1" presStyleIdx="2" presStyleCnt="3">
        <dgm:presLayoutVars>
          <dgm:chMax val="1"/>
          <dgm:bulletEnabled/>
        </dgm:presLayoutVars>
      </dgm:prSet>
      <dgm:spPr/>
    </dgm:pt>
    <dgm:pt modelId="{53E150B8-2CAE-7A4E-A385-4072EF2D12C0}" type="pres">
      <dgm:prSet presAssocID="{8F0DFC22-17FB-4FEE-97C0-38F9DCA67389}" presName="descendantText" presStyleLbl="alignNode1" presStyleIdx="2" presStyleCnt="3">
        <dgm:presLayoutVars>
          <dgm:bulletEnabled/>
        </dgm:presLayoutVars>
      </dgm:prSet>
      <dgm:spPr/>
    </dgm:pt>
  </dgm:ptLst>
  <dgm:cxnLst>
    <dgm:cxn modelId="{C0348A02-D9CF-449D-B5AA-B2B7F15496DD}" srcId="{8F0DFC22-17FB-4FEE-97C0-38F9DCA67389}" destId="{BA22712A-4CCB-442F-8438-64A45BA32CDA}" srcOrd="0" destOrd="0" parTransId="{B4DA6471-814E-40E7-94E6-93B898AFE559}" sibTransId="{614A2E98-E796-4B2C-A432-F950BEE67C35}"/>
    <dgm:cxn modelId="{9A0DD21F-BC64-4FE1-B467-AEBBFF1CCA23}" srcId="{9D272355-74FE-4F28-BF1D-C311CCCA6A39}" destId="{45B23F97-0890-451D-B93E-A315AB7946DA}" srcOrd="1" destOrd="0" parTransId="{A459881A-073B-4E63-80D8-75B056EE17E6}" sibTransId="{B1A62C01-C604-4D7E-A2B4-C0760631E82D}"/>
    <dgm:cxn modelId="{91733725-ACB9-4676-9D0C-B771E7224128}" srcId="{9D272355-74FE-4F28-BF1D-C311CCCA6A39}" destId="{8F0DFC22-17FB-4FEE-97C0-38F9DCA67389}" srcOrd="2" destOrd="0" parTransId="{403A407B-EF0C-4365-BC5F-1D222DAB51E0}" sibTransId="{EE24BCEA-DDA0-41A9-82FE-76F9263093A8}"/>
    <dgm:cxn modelId="{D10F024B-207B-0B45-B72C-22EAAFC43A1B}" type="presOf" srcId="{EBE72641-BFBC-0C48-804E-C8BBA7CA438E}" destId="{D38B484E-5798-174B-8002-274D438B45CF}" srcOrd="0" destOrd="0" presId="urn:microsoft.com/office/officeart/2016/7/layout/VerticalHollowActionList"/>
    <dgm:cxn modelId="{B9B4865B-ED76-49FA-8DE3-C86CC1AC993F}" srcId="{45B23F97-0890-451D-B93E-A315AB7946DA}" destId="{7EE67DCA-DB82-4AE3-9C67-0EA2D7D9EE54}" srcOrd="0" destOrd="0" parTransId="{84B5E11D-AD7B-4877-8A51-6822FF477386}" sibTransId="{A9822F6B-BF63-4DED-A56A-0CA716E8283B}"/>
    <dgm:cxn modelId="{2078527B-7552-C941-AFCB-915D6E1F3A4D}" type="presOf" srcId="{8F0DFC22-17FB-4FEE-97C0-38F9DCA67389}" destId="{0B9207FF-0BE2-1A4F-BCFE-72AE432CE79C}" srcOrd="0" destOrd="0" presId="urn:microsoft.com/office/officeart/2016/7/layout/VerticalHollowActionList"/>
    <dgm:cxn modelId="{211E6083-4C24-9A48-AB34-7229359E1DAD}" type="presOf" srcId="{7EE67DCA-DB82-4AE3-9C67-0EA2D7D9EE54}" destId="{B219B52F-71B7-544A-A9C3-101744FA7392}" srcOrd="0" destOrd="0" presId="urn:microsoft.com/office/officeart/2016/7/layout/VerticalHollowActionList"/>
    <dgm:cxn modelId="{ED45248D-37B4-514C-99BE-B16A61B146F5}" type="presOf" srcId="{48397E0D-DBA6-B24D-AF21-BD50127C2AC7}" destId="{7B63710C-D45B-BC46-9D38-648B1D84BA94}" srcOrd="0" destOrd="0" presId="urn:microsoft.com/office/officeart/2016/7/layout/VerticalHollowActionList"/>
    <dgm:cxn modelId="{F300AFA3-2AAA-044D-9D33-B87CDFBEF070}" srcId="{EBE72641-BFBC-0C48-804E-C8BBA7CA438E}" destId="{48397E0D-DBA6-B24D-AF21-BD50127C2AC7}" srcOrd="0" destOrd="0" parTransId="{6C0C1FC9-1B15-EB4D-BEB0-6EE94E9B51FE}" sibTransId="{A0E1C383-0A1E-494A-85A6-5EDBF7890807}"/>
    <dgm:cxn modelId="{CC1CBFB3-D570-FD47-A365-A3EBC8D088DA}" type="presOf" srcId="{9D272355-74FE-4F28-BF1D-C311CCCA6A39}" destId="{36F3084F-8F84-AC41-9CA2-F9A1B83D18CB}" srcOrd="0" destOrd="0" presId="urn:microsoft.com/office/officeart/2016/7/layout/VerticalHollowActionList"/>
    <dgm:cxn modelId="{A0E4E4C5-AAE6-F044-B203-6BA9068931DB}" type="presOf" srcId="{BA22712A-4CCB-442F-8438-64A45BA32CDA}" destId="{53E150B8-2CAE-7A4E-A385-4072EF2D12C0}" srcOrd="0" destOrd="0" presId="urn:microsoft.com/office/officeart/2016/7/layout/VerticalHollowActionList"/>
    <dgm:cxn modelId="{62799DE7-6B14-E945-8CFB-7C7EC9DC405B}" type="presOf" srcId="{45B23F97-0890-451D-B93E-A315AB7946DA}" destId="{AF89308E-3869-7C4E-8E62-C12C03A02544}" srcOrd="0" destOrd="0" presId="urn:microsoft.com/office/officeart/2016/7/layout/VerticalHollowActionList"/>
    <dgm:cxn modelId="{741D9BFF-DF8F-734A-87D8-1202F997069C}" srcId="{9D272355-74FE-4F28-BF1D-C311CCCA6A39}" destId="{EBE72641-BFBC-0C48-804E-C8BBA7CA438E}" srcOrd="0" destOrd="0" parTransId="{C4C2E18E-09DE-E848-8483-1B38CA05C10A}" sibTransId="{6091E327-17B1-8649-B365-A121FEE2559E}"/>
    <dgm:cxn modelId="{9474CA38-A218-DE45-B31F-D0C0674C1F5B}" type="presParOf" srcId="{36F3084F-8F84-AC41-9CA2-F9A1B83D18CB}" destId="{A75AE67E-9D60-2F45-93B9-53D66518C5FA}" srcOrd="0" destOrd="0" presId="urn:microsoft.com/office/officeart/2016/7/layout/VerticalHollowActionList"/>
    <dgm:cxn modelId="{06D4BCFC-3E3D-2342-A7ED-15D23BB581B2}" type="presParOf" srcId="{A75AE67E-9D60-2F45-93B9-53D66518C5FA}" destId="{D38B484E-5798-174B-8002-274D438B45CF}" srcOrd="0" destOrd="0" presId="urn:microsoft.com/office/officeart/2016/7/layout/VerticalHollowActionList"/>
    <dgm:cxn modelId="{C42BBE6F-7BC7-EA48-87AF-61A2FA0AE981}" type="presParOf" srcId="{A75AE67E-9D60-2F45-93B9-53D66518C5FA}" destId="{7B63710C-D45B-BC46-9D38-648B1D84BA94}" srcOrd="1" destOrd="0" presId="urn:microsoft.com/office/officeart/2016/7/layout/VerticalHollowActionList"/>
    <dgm:cxn modelId="{2FAC956E-34B1-4A40-BE90-E4C0A55CD492}" type="presParOf" srcId="{36F3084F-8F84-AC41-9CA2-F9A1B83D18CB}" destId="{923823C1-9B9A-C247-A4BC-BF70D1804FC8}" srcOrd="1" destOrd="0" presId="urn:microsoft.com/office/officeart/2016/7/layout/VerticalHollowActionList"/>
    <dgm:cxn modelId="{427133B4-6FBC-3142-B410-1F0DBAF12265}" type="presParOf" srcId="{36F3084F-8F84-AC41-9CA2-F9A1B83D18CB}" destId="{9EAAA798-4BD9-7F40-8DC1-0403373EA81E}" srcOrd="2" destOrd="0" presId="urn:microsoft.com/office/officeart/2016/7/layout/VerticalHollowActionList"/>
    <dgm:cxn modelId="{1C2739EF-F544-1041-BD07-91AC671E9194}" type="presParOf" srcId="{9EAAA798-4BD9-7F40-8DC1-0403373EA81E}" destId="{AF89308E-3869-7C4E-8E62-C12C03A02544}" srcOrd="0" destOrd="0" presId="urn:microsoft.com/office/officeart/2016/7/layout/VerticalHollowActionList"/>
    <dgm:cxn modelId="{F1042320-EA03-E84D-847C-C70647B20E6A}" type="presParOf" srcId="{9EAAA798-4BD9-7F40-8DC1-0403373EA81E}" destId="{B219B52F-71B7-544A-A9C3-101744FA7392}" srcOrd="1" destOrd="0" presId="urn:microsoft.com/office/officeart/2016/7/layout/VerticalHollowActionList"/>
    <dgm:cxn modelId="{8805CEFF-1175-3D40-B245-F13298C710D4}" type="presParOf" srcId="{36F3084F-8F84-AC41-9CA2-F9A1B83D18CB}" destId="{3A1D1C17-21B9-604B-ACC6-41F7B566CD96}" srcOrd="3" destOrd="0" presId="urn:microsoft.com/office/officeart/2016/7/layout/VerticalHollowActionList"/>
    <dgm:cxn modelId="{30BBAD3A-2570-804E-8607-FFD6653DF55B}" type="presParOf" srcId="{36F3084F-8F84-AC41-9CA2-F9A1B83D18CB}" destId="{92BCFAFB-67EE-5041-B3A3-6938E6C3A58C}" srcOrd="4" destOrd="0" presId="urn:microsoft.com/office/officeart/2016/7/layout/VerticalHollowActionList"/>
    <dgm:cxn modelId="{FF18AB13-C834-4A42-B841-7A6139F0D32C}" type="presParOf" srcId="{92BCFAFB-67EE-5041-B3A3-6938E6C3A58C}" destId="{0B9207FF-0BE2-1A4F-BCFE-72AE432CE79C}" srcOrd="0" destOrd="0" presId="urn:microsoft.com/office/officeart/2016/7/layout/VerticalHollowActionList"/>
    <dgm:cxn modelId="{EDA9D090-448F-2542-9965-D5E5F110F6FC}" type="presParOf" srcId="{92BCFAFB-67EE-5041-B3A3-6938E6C3A58C}" destId="{53E150B8-2CAE-7A4E-A385-4072EF2D12C0}" srcOrd="1" destOrd="0" presId="urn:microsoft.com/office/officeart/2016/7/layout/VerticalHollow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AD72E5-A494-48E5-96D3-1FF8605EAB3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5A354C-3408-4BC8-99D4-0757615A18BB}">
      <dgm:prSet custT="1"/>
      <dgm:spPr/>
      <dgm:t>
        <a:bodyPr/>
        <a:lstStyle/>
        <a:p>
          <a:r>
            <a:rPr lang="en-US" sz="2800" b="0" dirty="0"/>
            <a:t>Computer &amp; Internet Access</a:t>
          </a:r>
        </a:p>
      </dgm:t>
    </dgm:pt>
    <dgm:pt modelId="{8E747FD8-3CAB-47BC-8472-56C1C84644AE}" type="parTrans" cxnId="{717BAE1E-0DD5-4E79-AD5F-9008082A0962}">
      <dgm:prSet/>
      <dgm:spPr/>
      <dgm:t>
        <a:bodyPr/>
        <a:lstStyle/>
        <a:p>
          <a:endParaRPr lang="en-US"/>
        </a:p>
      </dgm:t>
    </dgm:pt>
    <dgm:pt modelId="{287454A6-3D9E-4012-8589-5BC8A65C0CE6}" type="sibTrans" cxnId="{717BAE1E-0DD5-4E79-AD5F-9008082A0962}">
      <dgm:prSet/>
      <dgm:spPr/>
      <dgm:t>
        <a:bodyPr/>
        <a:lstStyle/>
        <a:p>
          <a:endParaRPr lang="en-US"/>
        </a:p>
      </dgm:t>
    </dgm:pt>
    <dgm:pt modelId="{AA8D3DDC-CA7D-4A60-840A-A9B9E0298539}">
      <dgm:prSet custT="1"/>
      <dgm:spPr/>
      <dgm:t>
        <a:bodyPr/>
        <a:lstStyle/>
        <a:p>
          <a:r>
            <a:rPr lang="en-US" sz="2800" dirty="0"/>
            <a:t>College Ruled Paper</a:t>
          </a:r>
        </a:p>
      </dgm:t>
    </dgm:pt>
    <dgm:pt modelId="{699577AB-C45F-42DE-9209-088966B7F190}" type="parTrans" cxnId="{67E2DD1F-9750-43E1-904B-2B4B597EC371}">
      <dgm:prSet/>
      <dgm:spPr/>
      <dgm:t>
        <a:bodyPr/>
        <a:lstStyle/>
        <a:p>
          <a:endParaRPr lang="en-US"/>
        </a:p>
      </dgm:t>
    </dgm:pt>
    <dgm:pt modelId="{0490835A-C966-4D5C-BEBD-B23EC96E2219}" type="sibTrans" cxnId="{67E2DD1F-9750-43E1-904B-2B4B597EC371}">
      <dgm:prSet/>
      <dgm:spPr/>
      <dgm:t>
        <a:bodyPr/>
        <a:lstStyle/>
        <a:p>
          <a:endParaRPr lang="en-US"/>
        </a:p>
      </dgm:t>
    </dgm:pt>
    <dgm:pt modelId="{D658C132-4B98-44CA-BBF8-459FDE37D6B0}">
      <dgm:prSet custT="1"/>
      <dgm:spPr/>
      <dgm:t>
        <a:bodyPr/>
        <a:lstStyle/>
        <a:p>
          <a:r>
            <a:rPr lang="en-US" sz="2800" dirty="0"/>
            <a:t>USB (2 or more GB)</a:t>
          </a:r>
        </a:p>
      </dgm:t>
    </dgm:pt>
    <dgm:pt modelId="{043E7393-DEB2-4E78-80CB-E34879C5311C}" type="parTrans" cxnId="{1FA0AB52-904C-4AFE-9DA2-F80A106B6672}">
      <dgm:prSet/>
      <dgm:spPr/>
      <dgm:t>
        <a:bodyPr/>
        <a:lstStyle/>
        <a:p>
          <a:endParaRPr lang="en-US"/>
        </a:p>
      </dgm:t>
    </dgm:pt>
    <dgm:pt modelId="{9BAB9279-024B-4799-BE26-2EE8E0F49F9D}" type="sibTrans" cxnId="{1FA0AB52-904C-4AFE-9DA2-F80A106B6672}">
      <dgm:prSet/>
      <dgm:spPr/>
      <dgm:t>
        <a:bodyPr/>
        <a:lstStyle/>
        <a:p>
          <a:endParaRPr lang="en-US"/>
        </a:p>
      </dgm:t>
    </dgm:pt>
    <dgm:pt modelId="{E3CDE61D-82C3-48B1-B829-33C5E930776B}">
      <dgm:prSet custT="1"/>
      <dgm:spPr/>
      <dgm:t>
        <a:bodyPr/>
        <a:lstStyle/>
        <a:p>
          <a:r>
            <a:rPr lang="en-US" sz="2800" dirty="0"/>
            <a:t>Dark Blue &amp; Black Pens</a:t>
          </a:r>
        </a:p>
      </dgm:t>
    </dgm:pt>
    <dgm:pt modelId="{1AA9203F-3BC5-46B6-B4A2-39ECDBE671C0}" type="parTrans" cxnId="{D73FA618-C292-4F10-AF80-F62A22E05F4F}">
      <dgm:prSet/>
      <dgm:spPr/>
      <dgm:t>
        <a:bodyPr/>
        <a:lstStyle/>
        <a:p>
          <a:endParaRPr lang="en-US"/>
        </a:p>
      </dgm:t>
    </dgm:pt>
    <dgm:pt modelId="{9DB78C27-AEB7-4D6A-84B9-76675140453A}" type="sibTrans" cxnId="{D73FA618-C292-4F10-AF80-F62A22E05F4F}">
      <dgm:prSet/>
      <dgm:spPr/>
      <dgm:t>
        <a:bodyPr/>
        <a:lstStyle/>
        <a:p>
          <a:endParaRPr lang="en-US"/>
        </a:p>
      </dgm:t>
    </dgm:pt>
    <dgm:pt modelId="{2630F03F-0374-48BD-A429-7804C7A6C437}">
      <dgm:prSet custT="1"/>
      <dgm:spPr/>
      <dgm:t>
        <a:bodyPr/>
        <a:lstStyle/>
        <a:p>
          <a:r>
            <a:rPr lang="en-US" sz="2800" dirty="0"/>
            <a:t>Binder or Folder with pockets and prongs</a:t>
          </a:r>
        </a:p>
      </dgm:t>
    </dgm:pt>
    <dgm:pt modelId="{EE14EA0C-F77F-4D31-B2BA-3A260318333A}" type="parTrans" cxnId="{11DD1050-405B-46BE-88E1-DEA1CC0AE486}">
      <dgm:prSet/>
      <dgm:spPr/>
      <dgm:t>
        <a:bodyPr/>
        <a:lstStyle/>
        <a:p>
          <a:endParaRPr lang="en-US"/>
        </a:p>
      </dgm:t>
    </dgm:pt>
    <dgm:pt modelId="{95467CFF-A9B9-44F5-BC04-96958B6C56B0}" type="sibTrans" cxnId="{11DD1050-405B-46BE-88E1-DEA1CC0AE486}">
      <dgm:prSet/>
      <dgm:spPr/>
      <dgm:t>
        <a:bodyPr/>
        <a:lstStyle/>
        <a:p>
          <a:endParaRPr lang="en-US"/>
        </a:p>
      </dgm:t>
    </dgm:pt>
    <dgm:pt modelId="{A30239CF-33B3-5343-8CB2-5CD380320D7F}">
      <dgm:prSet custT="1"/>
      <dgm:spPr/>
      <dgm:t>
        <a:bodyPr/>
        <a:lstStyle/>
        <a:p>
          <a:r>
            <a:rPr lang="en-US" sz="2800" dirty="0"/>
            <a:t>Cell phone with video recording</a:t>
          </a:r>
        </a:p>
      </dgm:t>
    </dgm:pt>
    <dgm:pt modelId="{24BB58CA-D826-F542-B2C5-F1103E8A3E4E}" type="parTrans" cxnId="{A353D2CB-40A4-0A46-AADF-D30424336FF4}">
      <dgm:prSet/>
      <dgm:spPr/>
      <dgm:t>
        <a:bodyPr/>
        <a:lstStyle/>
        <a:p>
          <a:endParaRPr lang="en-US"/>
        </a:p>
      </dgm:t>
    </dgm:pt>
    <dgm:pt modelId="{62D6223E-84D1-0A4E-AE35-CC3A39A795E4}" type="sibTrans" cxnId="{A353D2CB-40A4-0A46-AADF-D30424336FF4}">
      <dgm:prSet/>
      <dgm:spPr/>
      <dgm:t>
        <a:bodyPr/>
        <a:lstStyle/>
        <a:p>
          <a:endParaRPr lang="en-US"/>
        </a:p>
      </dgm:t>
    </dgm:pt>
    <dgm:pt modelId="{DAC2031D-3FCE-8741-A367-4393E1FF4D8E}" type="pres">
      <dgm:prSet presAssocID="{3EAD72E5-A494-48E5-96D3-1FF8605EAB31}" presName="vert0" presStyleCnt="0">
        <dgm:presLayoutVars>
          <dgm:dir/>
          <dgm:animOne val="branch"/>
          <dgm:animLvl val="lvl"/>
        </dgm:presLayoutVars>
      </dgm:prSet>
      <dgm:spPr/>
    </dgm:pt>
    <dgm:pt modelId="{4C968226-6AE2-7448-8B92-2AA1F6B00518}" type="pres">
      <dgm:prSet presAssocID="{975A354C-3408-4BC8-99D4-0757615A18BB}" presName="thickLine" presStyleLbl="alignNode1" presStyleIdx="0" presStyleCnt="6"/>
      <dgm:spPr/>
    </dgm:pt>
    <dgm:pt modelId="{BC15187B-9171-1F4A-9EB2-890D817378EE}" type="pres">
      <dgm:prSet presAssocID="{975A354C-3408-4BC8-99D4-0757615A18BB}" presName="horz1" presStyleCnt="0"/>
      <dgm:spPr/>
    </dgm:pt>
    <dgm:pt modelId="{2520C76E-EBEF-AA43-87E0-B02DF1D4B6D0}" type="pres">
      <dgm:prSet presAssocID="{975A354C-3408-4BC8-99D4-0757615A18BB}" presName="tx1" presStyleLbl="revTx" presStyleIdx="0" presStyleCnt="6"/>
      <dgm:spPr/>
    </dgm:pt>
    <dgm:pt modelId="{A35A0B83-6251-F847-A339-1B87931EB1C1}" type="pres">
      <dgm:prSet presAssocID="{975A354C-3408-4BC8-99D4-0757615A18BB}" presName="vert1" presStyleCnt="0"/>
      <dgm:spPr/>
    </dgm:pt>
    <dgm:pt modelId="{CC2B4210-5BE6-2349-9C50-CA0286D64DE1}" type="pres">
      <dgm:prSet presAssocID="{A30239CF-33B3-5343-8CB2-5CD380320D7F}" presName="thickLine" presStyleLbl="alignNode1" presStyleIdx="1" presStyleCnt="6"/>
      <dgm:spPr/>
    </dgm:pt>
    <dgm:pt modelId="{8A15D8E4-5251-E146-B62A-507E0879476E}" type="pres">
      <dgm:prSet presAssocID="{A30239CF-33B3-5343-8CB2-5CD380320D7F}" presName="horz1" presStyleCnt="0"/>
      <dgm:spPr/>
    </dgm:pt>
    <dgm:pt modelId="{9C513BAD-73E9-DD4F-8D6C-139285460590}" type="pres">
      <dgm:prSet presAssocID="{A30239CF-33B3-5343-8CB2-5CD380320D7F}" presName="tx1" presStyleLbl="revTx" presStyleIdx="1" presStyleCnt="6"/>
      <dgm:spPr/>
    </dgm:pt>
    <dgm:pt modelId="{1A56F6EB-BCD2-E94E-8504-A29375DDB02B}" type="pres">
      <dgm:prSet presAssocID="{A30239CF-33B3-5343-8CB2-5CD380320D7F}" presName="vert1" presStyleCnt="0"/>
      <dgm:spPr/>
    </dgm:pt>
    <dgm:pt modelId="{5D1E1DE0-291E-954C-8422-BC37032140FD}" type="pres">
      <dgm:prSet presAssocID="{D658C132-4B98-44CA-BBF8-459FDE37D6B0}" presName="thickLine" presStyleLbl="alignNode1" presStyleIdx="2" presStyleCnt="6"/>
      <dgm:spPr/>
    </dgm:pt>
    <dgm:pt modelId="{2431B91A-3C36-FE45-88B7-E3A714CB184E}" type="pres">
      <dgm:prSet presAssocID="{D658C132-4B98-44CA-BBF8-459FDE37D6B0}" presName="horz1" presStyleCnt="0"/>
      <dgm:spPr/>
    </dgm:pt>
    <dgm:pt modelId="{1AD38578-1612-AC44-B539-89CF4DFE21CA}" type="pres">
      <dgm:prSet presAssocID="{D658C132-4B98-44CA-BBF8-459FDE37D6B0}" presName="tx1" presStyleLbl="revTx" presStyleIdx="2" presStyleCnt="6"/>
      <dgm:spPr/>
    </dgm:pt>
    <dgm:pt modelId="{0BDF0F11-65CC-514C-8BF0-308E088450F5}" type="pres">
      <dgm:prSet presAssocID="{D658C132-4B98-44CA-BBF8-459FDE37D6B0}" presName="vert1" presStyleCnt="0"/>
      <dgm:spPr/>
    </dgm:pt>
    <dgm:pt modelId="{DBF5AC29-E904-984B-98CF-AF1DD73435D1}" type="pres">
      <dgm:prSet presAssocID="{AA8D3DDC-CA7D-4A60-840A-A9B9E0298539}" presName="thickLine" presStyleLbl="alignNode1" presStyleIdx="3" presStyleCnt="6"/>
      <dgm:spPr/>
    </dgm:pt>
    <dgm:pt modelId="{224D68E4-1D6E-2848-B824-92F99BFCC72A}" type="pres">
      <dgm:prSet presAssocID="{AA8D3DDC-CA7D-4A60-840A-A9B9E0298539}" presName="horz1" presStyleCnt="0"/>
      <dgm:spPr/>
    </dgm:pt>
    <dgm:pt modelId="{F87B4D4D-12E5-4747-AEAE-F4C820411275}" type="pres">
      <dgm:prSet presAssocID="{AA8D3DDC-CA7D-4A60-840A-A9B9E0298539}" presName="tx1" presStyleLbl="revTx" presStyleIdx="3" presStyleCnt="6"/>
      <dgm:spPr/>
    </dgm:pt>
    <dgm:pt modelId="{EE703259-881D-374B-9109-9A17A8894277}" type="pres">
      <dgm:prSet presAssocID="{AA8D3DDC-CA7D-4A60-840A-A9B9E0298539}" presName="vert1" presStyleCnt="0"/>
      <dgm:spPr/>
    </dgm:pt>
    <dgm:pt modelId="{376178C1-10BA-E849-AF6B-0AD3B3E89329}" type="pres">
      <dgm:prSet presAssocID="{E3CDE61D-82C3-48B1-B829-33C5E930776B}" presName="thickLine" presStyleLbl="alignNode1" presStyleIdx="4" presStyleCnt="6"/>
      <dgm:spPr/>
    </dgm:pt>
    <dgm:pt modelId="{C572C50A-F4BD-1349-B03E-0836DF879330}" type="pres">
      <dgm:prSet presAssocID="{E3CDE61D-82C3-48B1-B829-33C5E930776B}" presName="horz1" presStyleCnt="0"/>
      <dgm:spPr/>
    </dgm:pt>
    <dgm:pt modelId="{A0F78EBA-B36E-804A-93B8-6B512BBA2E8A}" type="pres">
      <dgm:prSet presAssocID="{E3CDE61D-82C3-48B1-B829-33C5E930776B}" presName="tx1" presStyleLbl="revTx" presStyleIdx="4" presStyleCnt="6"/>
      <dgm:spPr/>
    </dgm:pt>
    <dgm:pt modelId="{47B99DC7-3695-CA41-AD56-FD3445725F29}" type="pres">
      <dgm:prSet presAssocID="{E3CDE61D-82C3-48B1-B829-33C5E930776B}" presName="vert1" presStyleCnt="0"/>
      <dgm:spPr/>
    </dgm:pt>
    <dgm:pt modelId="{C46CDE6E-8F6E-1649-8F26-F530BE04161B}" type="pres">
      <dgm:prSet presAssocID="{2630F03F-0374-48BD-A429-7804C7A6C437}" presName="thickLine" presStyleLbl="alignNode1" presStyleIdx="5" presStyleCnt="6"/>
      <dgm:spPr/>
    </dgm:pt>
    <dgm:pt modelId="{BC0F2CB3-AB0C-DF42-8AFB-5F6D34A69EA5}" type="pres">
      <dgm:prSet presAssocID="{2630F03F-0374-48BD-A429-7804C7A6C437}" presName="horz1" presStyleCnt="0"/>
      <dgm:spPr/>
    </dgm:pt>
    <dgm:pt modelId="{68F1BCEF-4539-FE46-A57E-7E9B51C1313F}" type="pres">
      <dgm:prSet presAssocID="{2630F03F-0374-48BD-A429-7804C7A6C437}" presName="tx1" presStyleLbl="revTx" presStyleIdx="5" presStyleCnt="6"/>
      <dgm:spPr/>
    </dgm:pt>
    <dgm:pt modelId="{487681BC-B3D7-534F-AB59-676DF47C0D82}" type="pres">
      <dgm:prSet presAssocID="{2630F03F-0374-48BD-A429-7804C7A6C437}" presName="vert1" presStyleCnt="0"/>
      <dgm:spPr/>
    </dgm:pt>
  </dgm:ptLst>
  <dgm:cxnLst>
    <dgm:cxn modelId="{A654E414-E06B-7D4A-8107-E59BA48567DD}" type="presOf" srcId="{E3CDE61D-82C3-48B1-B829-33C5E930776B}" destId="{A0F78EBA-B36E-804A-93B8-6B512BBA2E8A}" srcOrd="0" destOrd="0" presId="urn:microsoft.com/office/officeart/2008/layout/LinedList"/>
    <dgm:cxn modelId="{D73FA618-C292-4F10-AF80-F62A22E05F4F}" srcId="{3EAD72E5-A494-48E5-96D3-1FF8605EAB31}" destId="{E3CDE61D-82C3-48B1-B829-33C5E930776B}" srcOrd="4" destOrd="0" parTransId="{1AA9203F-3BC5-46B6-B4A2-39ECDBE671C0}" sibTransId="{9DB78C27-AEB7-4D6A-84B9-76675140453A}"/>
    <dgm:cxn modelId="{717BAE1E-0DD5-4E79-AD5F-9008082A0962}" srcId="{3EAD72E5-A494-48E5-96D3-1FF8605EAB31}" destId="{975A354C-3408-4BC8-99D4-0757615A18BB}" srcOrd="0" destOrd="0" parTransId="{8E747FD8-3CAB-47BC-8472-56C1C84644AE}" sibTransId="{287454A6-3D9E-4012-8589-5BC8A65C0CE6}"/>
    <dgm:cxn modelId="{67E2DD1F-9750-43E1-904B-2B4B597EC371}" srcId="{3EAD72E5-A494-48E5-96D3-1FF8605EAB31}" destId="{AA8D3DDC-CA7D-4A60-840A-A9B9E0298539}" srcOrd="3" destOrd="0" parTransId="{699577AB-C45F-42DE-9209-088966B7F190}" sibTransId="{0490835A-C966-4D5C-BEBD-B23EC96E2219}"/>
    <dgm:cxn modelId="{11DD1050-405B-46BE-88E1-DEA1CC0AE486}" srcId="{3EAD72E5-A494-48E5-96D3-1FF8605EAB31}" destId="{2630F03F-0374-48BD-A429-7804C7A6C437}" srcOrd="5" destOrd="0" parTransId="{EE14EA0C-F77F-4D31-B2BA-3A260318333A}" sibTransId="{95467CFF-A9B9-44F5-BC04-96958B6C56B0}"/>
    <dgm:cxn modelId="{1FA0AB52-904C-4AFE-9DA2-F80A106B6672}" srcId="{3EAD72E5-A494-48E5-96D3-1FF8605EAB31}" destId="{D658C132-4B98-44CA-BBF8-459FDE37D6B0}" srcOrd="2" destOrd="0" parTransId="{043E7393-DEB2-4E78-80CB-E34879C5311C}" sibTransId="{9BAB9279-024B-4799-BE26-2EE8E0F49F9D}"/>
    <dgm:cxn modelId="{1AB4E57B-177A-7A41-904F-A9EB20D631B7}" type="presOf" srcId="{3EAD72E5-A494-48E5-96D3-1FF8605EAB31}" destId="{DAC2031D-3FCE-8741-A367-4393E1FF4D8E}" srcOrd="0" destOrd="0" presId="urn:microsoft.com/office/officeart/2008/layout/LinedList"/>
    <dgm:cxn modelId="{43237A84-10C1-1549-AAD1-56D8BFAC578F}" type="presOf" srcId="{A30239CF-33B3-5343-8CB2-5CD380320D7F}" destId="{9C513BAD-73E9-DD4F-8D6C-139285460590}" srcOrd="0" destOrd="0" presId="urn:microsoft.com/office/officeart/2008/layout/LinedList"/>
    <dgm:cxn modelId="{2075DAA5-7D41-7848-8D79-939F06B848CD}" type="presOf" srcId="{AA8D3DDC-CA7D-4A60-840A-A9B9E0298539}" destId="{F87B4D4D-12E5-4747-AEAE-F4C820411275}" srcOrd="0" destOrd="0" presId="urn:microsoft.com/office/officeart/2008/layout/LinedList"/>
    <dgm:cxn modelId="{6DA12BC9-36DD-2F4A-A54D-30EFCD2222C5}" type="presOf" srcId="{975A354C-3408-4BC8-99D4-0757615A18BB}" destId="{2520C76E-EBEF-AA43-87E0-B02DF1D4B6D0}" srcOrd="0" destOrd="0" presId="urn:microsoft.com/office/officeart/2008/layout/LinedList"/>
    <dgm:cxn modelId="{A353D2CB-40A4-0A46-AADF-D30424336FF4}" srcId="{3EAD72E5-A494-48E5-96D3-1FF8605EAB31}" destId="{A30239CF-33B3-5343-8CB2-5CD380320D7F}" srcOrd="1" destOrd="0" parTransId="{24BB58CA-D826-F542-B2C5-F1103E8A3E4E}" sibTransId="{62D6223E-84D1-0A4E-AE35-CC3A39A795E4}"/>
    <dgm:cxn modelId="{05A201CE-5BAE-AB43-8A4E-6E183065832A}" type="presOf" srcId="{2630F03F-0374-48BD-A429-7804C7A6C437}" destId="{68F1BCEF-4539-FE46-A57E-7E9B51C1313F}" srcOrd="0" destOrd="0" presId="urn:microsoft.com/office/officeart/2008/layout/LinedList"/>
    <dgm:cxn modelId="{0F06C6FA-9B89-6240-AD21-C36561DCF8C0}" type="presOf" srcId="{D658C132-4B98-44CA-BBF8-459FDE37D6B0}" destId="{1AD38578-1612-AC44-B539-89CF4DFE21CA}" srcOrd="0" destOrd="0" presId="urn:microsoft.com/office/officeart/2008/layout/LinedList"/>
    <dgm:cxn modelId="{B68AB5F3-EC0B-7E41-A2EC-3641543742FC}" type="presParOf" srcId="{DAC2031D-3FCE-8741-A367-4393E1FF4D8E}" destId="{4C968226-6AE2-7448-8B92-2AA1F6B00518}" srcOrd="0" destOrd="0" presId="urn:microsoft.com/office/officeart/2008/layout/LinedList"/>
    <dgm:cxn modelId="{11613D2D-31B7-644E-8C3A-F7681F072F5D}" type="presParOf" srcId="{DAC2031D-3FCE-8741-A367-4393E1FF4D8E}" destId="{BC15187B-9171-1F4A-9EB2-890D817378EE}" srcOrd="1" destOrd="0" presId="urn:microsoft.com/office/officeart/2008/layout/LinedList"/>
    <dgm:cxn modelId="{F0C343A5-F0FF-304B-9AB5-796CF57ED15C}" type="presParOf" srcId="{BC15187B-9171-1F4A-9EB2-890D817378EE}" destId="{2520C76E-EBEF-AA43-87E0-B02DF1D4B6D0}" srcOrd="0" destOrd="0" presId="urn:microsoft.com/office/officeart/2008/layout/LinedList"/>
    <dgm:cxn modelId="{BBAE43A4-A55E-C442-836B-CE8539104E1C}" type="presParOf" srcId="{BC15187B-9171-1F4A-9EB2-890D817378EE}" destId="{A35A0B83-6251-F847-A339-1B87931EB1C1}" srcOrd="1" destOrd="0" presId="urn:microsoft.com/office/officeart/2008/layout/LinedList"/>
    <dgm:cxn modelId="{3EEADA0A-45F9-6C41-A8FA-725D3E43E498}" type="presParOf" srcId="{DAC2031D-3FCE-8741-A367-4393E1FF4D8E}" destId="{CC2B4210-5BE6-2349-9C50-CA0286D64DE1}" srcOrd="2" destOrd="0" presId="urn:microsoft.com/office/officeart/2008/layout/LinedList"/>
    <dgm:cxn modelId="{1CF6B754-A57A-F442-A934-9ED7FD6BBCB6}" type="presParOf" srcId="{DAC2031D-3FCE-8741-A367-4393E1FF4D8E}" destId="{8A15D8E4-5251-E146-B62A-507E0879476E}" srcOrd="3" destOrd="0" presId="urn:microsoft.com/office/officeart/2008/layout/LinedList"/>
    <dgm:cxn modelId="{F13CA145-5C0F-AE48-88A1-5C20A84543B2}" type="presParOf" srcId="{8A15D8E4-5251-E146-B62A-507E0879476E}" destId="{9C513BAD-73E9-DD4F-8D6C-139285460590}" srcOrd="0" destOrd="0" presId="urn:microsoft.com/office/officeart/2008/layout/LinedList"/>
    <dgm:cxn modelId="{DD313BDE-18DA-3346-9516-B58C05FB7BBF}" type="presParOf" srcId="{8A15D8E4-5251-E146-B62A-507E0879476E}" destId="{1A56F6EB-BCD2-E94E-8504-A29375DDB02B}" srcOrd="1" destOrd="0" presId="urn:microsoft.com/office/officeart/2008/layout/LinedList"/>
    <dgm:cxn modelId="{8DCB2832-60C8-7747-B443-68B3A4E4FFA4}" type="presParOf" srcId="{DAC2031D-3FCE-8741-A367-4393E1FF4D8E}" destId="{5D1E1DE0-291E-954C-8422-BC37032140FD}" srcOrd="4" destOrd="0" presId="urn:microsoft.com/office/officeart/2008/layout/LinedList"/>
    <dgm:cxn modelId="{220751C6-A0B0-AD44-AACC-5AB74E94AE9F}" type="presParOf" srcId="{DAC2031D-3FCE-8741-A367-4393E1FF4D8E}" destId="{2431B91A-3C36-FE45-88B7-E3A714CB184E}" srcOrd="5" destOrd="0" presId="urn:microsoft.com/office/officeart/2008/layout/LinedList"/>
    <dgm:cxn modelId="{469F90ED-8167-5144-A2D0-BB528DA0D6A7}" type="presParOf" srcId="{2431B91A-3C36-FE45-88B7-E3A714CB184E}" destId="{1AD38578-1612-AC44-B539-89CF4DFE21CA}" srcOrd="0" destOrd="0" presId="urn:microsoft.com/office/officeart/2008/layout/LinedList"/>
    <dgm:cxn modelId="{DFDF9FD0-D843-9044-B5D8-7CE9854F5DE2}" type="presParOf" srcId="{2431B91A-3C36-FE45-88B7-E3A714CB184E}" destId="{0BDF0F11-65CC-514C-8BF0-308E088450F5}" srcOrd="1" destOrd="0" presId="urn:microsoft.com/office/officeart/2008/layout/LinedList"/>
    <dgm:cxn modelId="{2AD29D41-FD48-0045-A7C2-29B1A6303A9F}" type="presParOf" srcId="{DAC2031D-3FCE-8741-A367-4393E1FF4D8E}" destId="{DBF5AC29-E904-984B-98CF-AF1DD73435D1}" srcOrd="6" destOrd="0" presId="urn:microsoft.com/office/officeart/2008/layout/LinedList"/>
    <dgm:cxn modelId="{D7AF7504-C277-5740-A223-427AE71B3BC8}" type="presParOf" srcId="{DAC2031D-3FCE-8741-A367-4393E1FF4D8E}" destId="{224D68E4-1D6E-2848-B824-92F99BFCC72A}" srcOrd="7" destOrd="0" presId="urn:microsoft.com/office/officeart/2008/layout/LinedList"/>
    <dgm:cxn modelId="{8C451DA0-B0A0-0248-9825-B879AB1D4BBF}" type="presParOf" srcId="{224D68E4-1D6E-2848-B824-92F99BFCC72A}" destId="{F87B4D4D-12E5-4747-AEAE-F4C820411275}" srcOrd="0" destOrd="0" presId="urn:microsoft.com/office/officeart/2008/layout/LinedList"/>
    <dgm:cxn modelId="{95A2031F-F715-EF42-A679-DC7C2EBBA113}" type="presParOf" srcId="{224D68E4-1D6E-2848-B824-92F99BFCC72A}" destId="{EE703259-881D-374B-9109-9A17A8894277}" srcOrd="1" destOrd="0" presId="urn:microsoft.com/office/officeart/2008/layout/LinedList"/>
    <dgm:cxn modelId="{A918F2DA-4EF7-1642-834E-F4E96D9103A8}" type="presParOf" srcId="{DAC2031D-3FCE-8741-A367-4393E1FF4D8E}" destId="{376178C1-10BA-E849-AF6B-0AD3B3E89329}" srcOrd="8" destOrd="0" presId="urn:microsoft.com/office/officeart/2008/layout/LinedList"/>
    <dgm:cxn modelId="{55CB6512-A219-DD4B-9533-0143CD04E2BF}" type="presParOf" srcId="{DAC2031D-3FCE-8741-A367-4393E1FF4D8E}" destId="{C572C50A-F4BD-1349-B03E-0836DF879330}" srcOrd="9" destOrd="0" presId="urn:microsoft.com/office/officeart/2008/layout/LinedList"/>
    <dgm:cxn modelId="{0EF01BE1-66E2-2247-8A77-1F3AF4737AB1}" type="presParOf" srcId="{C572C50A-F4BD-1349-B03E-0836DF879330}" destId="{A0F78EBA-B36E-804A-93B8-6B512BBA2E8A}" srcOrd="0" destOrd="0" presId="urn:microsoft.com/office/officeart/2008/layout/LinedList"/>
    <dgm:cxn modelId="{A2BC2BC8-434B-4945-8CC1-9D41C30D4818}" type="presParOf" srcId="{C572C50A-F4BD-1349-B03E-0836DF879330}" destId="{47B99DC7-3695-CA41-AD56-FD3445725F29}" srcOrd="1" destOrd="0" presId="urn:microsoft.com/office/officeart/2008/layout/LinedList"/>
    <dgm:cxn modelId="{ADD2E4DC-B50E-AF4F-8B10-5A994BF08596}" type="presParOf" srcId="{DAC2031D-3FCE-8741-A367-4393E1FF4D8E}" destId="{C46CDE6E-8F6E-1649-8F26-F530BE04161B}" srcOrd="10" destOrd="0" presId="urn:microsoft.com/office/officeart/2008/layout/LinedList"/>
    <dgm:cxn modelId="{DEBCAE24-A112-0943-9AA2-B44EDDDE136A}" type="presParOf" srcId="{DAC2031D-3FCE-8741-A367-4393E1FF4D8E}" destId="{BC0F2CB3-AB0C-DF42-8AFB-5F6D34A69EA5}" srcOrd="11" destOrd="0" presId="urn:microsoft.com/office/officeart/2008/layout/LinedList"/>
    <dgm:cxn modelId="{F02C90D2-4413-B04D-B844-1F57CFE402F9}" type="presParOf" srcId="{BC0F2CB3-AB0C-DF42-8AFB-5F6D34A69EA5}" destId="{68F1BCEF-4539-FE46-A57E-7E9B51C1313F}" srcOrd="0" destOrd="0" presId="urn:microsoft.com/office/officeart/2008/layout/LinedList"/>
    <dgm:cxn modelId="{A2FD11B7-F69A-0C40-AA81-812B0B318920}" type="presParOf" srcId="{BC0F2CB3-AB0C-DF42-8AFB-5F6D34A69EA5}" destId="{487681BC-B3D7-534F-AB59-676DF47C0D8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F71F60C-6F21-4695-A050-047F8A283F7C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4240F71-33A4-45A1-82CF-596359578185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b="1" dirty="0"/>
            <a:t>Email Me When You:</a:t>
          </a:r>
          <a:endParaRPr lang="en-US" dirty="0"/>
        </a:p>
      </dgm:t>
    </dgm:pt>
    <dgm:pt modelId="{D354B06E-2DEF-403B-856D-9D4C8C9B704D}" type="parTrans" cxnId="{DB4907C5-4E50-4431-9549-B0347C6C3FC3}">
      <dgm:prSet/>
      <dgm:spPr/>
      <dgm:t>
        <a:bodyPr/>
        <a:lstStyle/>
        <a:p>
          <a:endParaRPr lang="en-US"/>
        </a:p>
      </dgm:t>
    </dgm:pt>
    <dgm:pt modelId="{EE3C93A3-3AF4-4BBA-B566-B733CEE792E5}" type="sibTrans" cxnId="{DB4907C5-4E50-4431-9549-B0347C6C3FC3}">
      <dgm:prSet/>
      <dgm:spPr/>
      <dgm:t>
        <a:bodyPr/>
        <a:lstStyle/>
        <a:p>
          <a:endParaRPr lang="en-US"/>
        </a:p>
      </dgm:t>
    </dgm:pt>
    <dgm:pt modelId="{1936B987-D911-4FB2-8303-CB4041664C5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200" dirty="0"/>
            <a:t>Would like to schedule a Phone Call</a:t>
          </a:r>
        </a:p>
      </dgm:t>
    </dgm:pt>
    <dgm:pt modelId="{EB239A0A-FE37-43D7-A0B3-C44C076F59B5}" type="parTrans" cxnId="{113C1FE4-4660-4AA4-9392-3983B678EB48}">
      <dgm:prSet/>
      <dgm:spPr/>
      <dgm:t>
        <a:bodyPr/>
        <a:lstStyle/>
        <a:p>
          <a:endParaRPr lang="en-US"/>
        </a:p>
      </dgm:t>
    </dgm:pt>
    <dgm:pt modelId="{29DEF4BE-73FB-4B89-8976-5F96FA66DC5E}" type="sibTrans" cxnId="{113C1FE4-4660-4AA4-9392-3983B678EB48}">
      <dgm:prSet/>
      <dgm:spPr/>
      <dgm:t>
        <a:bodyPr/>
        <a:lstStyle/>
        <a:p>
          <a:endParaRPr lang="en-US"/>
        </a:p>
      </dgm:t>
    </dgm:pt>
    <dgm:pt modelId="{65DE5C5E-C5C4-455D-86A8-53A168D33FE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200"/>
            <a:t>Want to know how your student is doing in the course</a:t>
          </a:r>
        </a:p>
      </dgm:t>
    </dgm:pt>
    <dgm:pt modelId="{6D828EA9-25A0-43AF-93DD-797771A99402}" type="parTrans" cxnId="{FD32B167-053F-4FD7-AD59-CA9019BC57D0}">
      <dgm:prSet/>
      <dgm:spPr/>
      <dgm:t>
        <a:bodyPr/>
        <a:lstStyle/>
        <a:p>
          <a:endParaRPr lang="en-US"/>
        </a:p>
      </dgm:t>
    </dgm:pt>
    <dgm:pt modelId="{1E51B8AB-1018-4A62-A2D1-21A429293605}" type="sibTrans" cxnId="{FD32B167-053F-4FD7-AD59-CA9019BC57D0}">
      <dgm:prSet/>
      <dgm:spPr/>
      <dgm:t>
        <a:bodyPr/>
        <a:lstStyle/>
        <a:p>
          <a:endParaRPr lang="en-US"/>
        </a:p>
      </dgm:t>
    </dgm:pt>
    <dgm:pt modelId="{E2CBEE11-AF83-445B-A210-B47A3A421BC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200"/>
            <a:t>Have any questions </a:t>
          </a:r>
        </a:p>
      </dgm:t>
    </dgm:pt>
    <dgm:pt modelId="{EB006802-0D7E-4712-842D-54CEF0F1453D}" type="parTrans" cxnId="{A3E360D1-AC2C-4854-9959-92D8F63E8E62}">
      <dgm:prSet/>
      <dgm:spPr/>
      <dgm:t>
        <a:bodyPr/>
        <a:lstStyle/>
        <a:p>
          <a:endParaRPr lang="en-US"/>
        </a:p>
      </dgm:t>
    </dgm:pt>
    <dgm:pt modelId="{11461ED0-825C-472F-98F8-4BC5B50F829F}" type="sibTrans" cxnId="{A3E360D1-AC2C-4854-9959-92D8F63E8E62}">
      <dgm:prSet/>
      <dgm:spPr/>
      <dgm:t>
        <a:bodyPr/>
        <a:lstStyle/>
        <a:p>
          <a:endParaRPr lang="en-US"/>
        </a:p>
      </dgm:t>
    </dgm:pt>
    <dgm:pt modelId="{69D538CC-2D02-4288-820E-C818DC15C1D4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b="1" dirty="0"/>
            <a:t>Schoolhouse Covid-19 Protocols:</a:t>
          </a:r>
          <a:endParaRPr lang="en-US" dirty="0"/>
        </a:p>
      </dgm:t>
    </dgm:pt>
    <dgm:pt modelId="{163CEE6B-568D-44E5-883C-A3FC2492C5B4}" type="parTrans" cxnId="{722F025F-1692-489E-AEAC-39C590045EA4}">
      <dgm:prSet/>
      <dgm:spPr/>
      <dgm:t>
        <a:bodyPr/>
        <a:lstStyle/>
        <a:p>
          <a:endParaRPr lang="en-US"/>
        </a:p>
      </dgm:t>
    </dgm:pt>
    <dgm:pt modelId="{98C123DE-C3FB-44CC-8071-8AE5DC20F515}" type="sibTrans" cxnId="{722F025F-1692-489E-AEAC-39C590045EA4}">
      <dgm:prSet/>
      <dgm:spPr/>
      <dgm:t>
        <a:bodyPr/>
        <a:lstStyle/>
        <a:p>
          <a:endParaRPr lang="en-US"/>
        </a:p>
      </dgm:t>
    </dgm:pt>
    <dgm:pt modelId="{D6F4CF92-1D2C-41C4-A4FF-83BAD4F63B53}">
      <dgm:prSet custT="1"/>
      <dgm:spPr/>
      <dgm:t>
        <a:bodyPr/>
        <a:lstStyle/>
        <a:p>
          <a:pPr>
            <a:lnSpc>
              <a:spcPct val="100000"/>
            </a:lnSpc>
          </a:pPr>
          <a:endParaRPr lang="en-US" sz="2200" dirty="0"/>
        </a:p>
      </dgm:t>
    </dgm:pt>
    <dgm:pt modelId="{B37EEBEA-927E-4F71-8A6C-0BCCCFA3E288}" type="parTrans" cxnId="{4F9A1DF4-4AFE-430F-9853-82005B61F324}">
      <dgm:prSet/>
      <dgm:spPr/>
      <dgm:t>
        <a:bodyPr/>
        <a:lstStyle/>
        <a:p>
          <a:endParaRPr lang="en-US"/>
        </a:p>
      </dgm:t>
    </dgm:pt>
    <dgm:pt modelId="{0792487A-70F8-458B-B5EB-95628F8CC14E}" type="sibTrans" cxnId="{4F9A1DF4-4AFE-430F-9853-82005B61F324}">
      <dgm:prSet/>
      <dgm:spPr/>
      <dgm:t>
        <a:bodyPr/>
        <a:lstStyle/>
        <a:p>
          <a:endParaRPr lang="en-US"/>
        </a:p>
      </dgm:t>
    </dgm:pt>
    <dgm:pt modelId="{49903218-069F-492B-9989-7E4E7A7BD13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200" dirty="0"/>
            <a:t>No food or drink can be consumed in the classroom unless otherwise indicated.</a:t>
          </a:r>
        </a:p>
      </dgm:t>
    </dgm:pt>
    <dgm:pt modelId="{C0ED3C86-A774-4A1A-8973-897A18751356}" type="parTrans" cxnId="{F0FFE517-4E4E-4832-A986-8CAAE4D38C1B}">
      <dgm:prSet/>
      <dgm:spPr/>
      <dgm:t>
        <a:bodyPr/>
        <a:lstStyle/>
        <a:p>
          <a:endParaRPr lang="en-US"/>
        </a:p>
      </dgm:t>
    </dgm:pt>
    <dgm:pt modelId="{8C892577-E2B3-4581-AF8E-C95B6685C686}" type="sibTrans" cxnId="{F0FFE517-4E4E-4832-A986-8CAAE4D38C1B}">
      <dgm:prSet/>
      <dgm:spPr/>
      <dgm:t>
        <a:bodyPr/>
        <a:lstStyle/>
        <a:p>
          <a:endParaRPr lang="en-US"/>
        </a:p>
      </dgm:t>
    </dgm:pt>
    <dgm:pt modelId="{F1F090B2-C56D-4340-B761-CA2731E328C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200" dirty="0"/>
            <a:t>Many assignments will be submitted digitally.</a:t>
          </a:r>
        </a:p>
      </dgm:t>
    </dgm:pt>
    <dgm:pt modelId="{42914291-66D9-46FB-AEB2-1D9D6C4313ED}" type="parTrans" cxnId="{8C1D2229-E646-4186-B25D-2A7DD6793AC9}">
      <dgm:prSet/>
      <dgm:spPr/>
      <dgm:t>
        <a:bodyPr/>
        <a:lstStyle/>
        <a:p>
          <a:endParaRPr lang="en-US"/>
        </a:p>
      </dgm:t>
    </dgm:pt>
    <dgm:pt modelId="{43CDD7D5-532F-476A-B7CB-E1D7A0C539AD}" type="sibTrans" cxnId="{8C1D2229-E646-4186-B25D-2A7DD6793AC9}">
      <dgm:prSet/>
      <dgm:spPr/>
      <dgm:t>
        <a:bodyPr/>
        <a:lstStyle/>
        <a:p>
          <a:endParaRPr lang="en-US"/>
        </a:p>
      </dgm:t>
    </dgm:pt>
    <dgm:pt modelId="{3DB36D79-D780-49D3-8292-F60F516CC20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200" dirty="0"/>
            <a:t>Please make sure you have an individual water bottle. </a:t>
          </a:r>
        </a:p>
      </dgm:t>
    </dgm:pt>
    <dgm:pt modelId="{5C15CA1B-F650-4428-AC19-765E2ED69D1E}" type="parTrans" cxnId="{40B36629-6695-4857-9E2B-9E009EE8B646}">
      <dgm:prSet/>
      <dgm:spPr/>
      <dgm:t>
        <a:bodyPr/>
        <a:lstStyle/>
        <a:p>
          <a:endParaRPr lang="en-US"/>
        </a:p>
      </dgm:t>
    </dgm:pt>
    <dgm:pt modelId="{5C340612-24FE-450C-8623-8C04668952D5}" type="sibTrans" cxnId="{40B36629-6695-4857-9E2B-9E009EE8B646}">
      <dgm:prSet/>
      <dgm:spPr/>
      <dgm:t>
        <a:bodyPr/>
        <a:lstStyle/>
        <a:p>
          <a:endParaRPr lang="en-US"/>
        </a:p>
      </dgm:t>
    </dgm:pt>
    <dgm:pt modelId="{D57105D5-C741-41EB-880F-E82D46076D2F}" type="pres">
      <dgm:prSet presAssocID="{AF71F60C-6F21-4695-A050-047F8A283F7C}" presName="root" presStyleCnt="0">
        <dgm:presLayoutVars>
          <dgm:dir/>
          <dgm:resizeHandles val="exact"/>
        </dgm:presLayoutVars>
      </dgm:prSet>
      <dgm:spPr/>
    </dgm:pt>
    <dgm:pt modelId="{747D5E8F-0541-47C7-8D5E-A001886E5F72}" type="pres">
      <dgm:prSet presAssocID="{34240F71-33A4-45A1-82CF-596359578185}" presName="compNode" presStyleCnt="0"/>
      <dgm:spPr/>
    </dgm:pt>
    <dgm:pt modelId="{4D14D880-A3F6-4446-AD23-D3C6D5950B9F}" type="pres">
      <dgm:prSet presAssocID="{34240F71-33A4-45A1-82CF-596359578185}" presName="iconRect" presStyleLbl="node1" presStyleIdx="0" presStyleCnt="2" custLinFactNeighborX="2399" custLinFactNeighborY="-71168"/>
      <dgm:spPr>
        <a:blipFill>
          <a:blip xmlns:r="http://schemas.openxmlformats.org/officeDocument/2006/relationships" r:embed="rId1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C0DDD66D-457A-47C5-88C7-FC13A7E9DBD0}" type="pres">
      <dgm:prSet presAssocID="{34240F71-33A4-45A1-82CF-596359578185}" presName="iconSpace" presStyleCnt="0"/>
      <dgm:spPr/>
    </dgm:pt>
    <dgm:pt modelId="{6089ED9B-B415-4CED-9877-51F82BD85A4B}" type="pres">
      <dgm:prSet presAssocID="{34240F71-33A4-45A1-82CF-596359578185}" presName="parTx" presStyleLbl="revTx" presStyleIdx="0" presStyleCnt="4" custLinFactY="-63579" custLinFactNeighborX="3191" custLinFactNeighborY="-100000">
        <dgm:presLayoutVars>
          <dgm:chMax val="0"/>
          <dgm:chPref val="0"/>
        </dgm:presLayoutVars>
      </dgm:prSet>
      <dgm:spPr/>
    </dgm:pt>
    <dgm:pt modelId="{3BA6BA0A-8BE4-4721-83EE-36FA47696006}" type="pres">
      <dgm:prSet presAssocID="{34240F71-33A4-45A1-82CF-596359578185}" presName="txSpace" presStyleCnt="0"/>
      <dgm:spPr/>
    </dgm:pt>
    <dgm:pt modelId="{BF997FA4-1FDB-42E3-87AF-A50E284992FE}" type="pres">
      <dgm:prSet presAssocID="{34240F71-33A4-45A1-82CF-596359578185}" presName="desTx" presStyleLbl="revTx" presStyleIdx="1" presStyleCnt="4" custLinFactNeighborX="3546" custLinFactNeighborY="-84624">
        <dgm:presLayoutVars/>
      </dgm:prSet>
      <dgm:spPr/>
    </dgm:pt>
    <dgm:pt modelId="{1A79F6B0-DED2-46E9-9222-7BCB77E7CF48}" type="pres">
      <dgm:prSet presAssocID="{EE3C93A3-3AF4-4BBA-B566-B733CEE792E5}" presName="sibTrans" presStyleCnt="0"/>
      <dgm:spPr/>
    </dgm:pt>
    <dgm:pt modelId="{DF4443FC-730C-4615-8807-829624279137}" type="pres">
      <dgm:prSet presAssocID="{69D538CC-2D02-4288-820E-C818DC15C1D4}" presName="compNode" presStyleCnt="0"/>
      <dgm:spPr/>
    </dgm:pt>
    <dgm:pt modelId="{993393A3-A438-4EBA-B4CA-E681C47143F2}" type="pres">
      <dgm:prSet presAssocID="{69D538CC-2D02-4288-820E-C818DC15C1D4}" presName="iconRect" presStyleLbl="node1" presStyleIdx="1" presStyleCnt="2" custLinFactNeighborX="19782" custLinFactNeighborY="-52255"/>
      <dgm:spPr>
        <a:blipFill>
          <a:blip xmlns:r="http://schemas.openxmlformats.org/officeDocument/2006/relationships"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0098CDC6-BB56-4072-95A0-94F7AFE917A9}" type="pres">
      <dgm:prSet presAssocID="{69D538CC-2D02-4288-820E-C818DC15C1D4}" presName="iconSpace" presStyleCnt="0"/>
      <dgm:spPr/>
    </dgm:pt>
    <dgm:pt modelId="{142C5A41-6A32-49BE-B83A-1C1CC44CF2F8}" type="pres">
      <dgm:prSet presAssocID="{69D538CC-2D02-4288-820E-C818DC15C1D4}" presName="parTx" presStyleLbl="revTx" presStyleIdx="2" presStyleCnt="4" custLinFactNeighborX="7804" custLinFactNeighborY="-82705">
        <dgm:presLayoutVars>
          <dgm:chMax val="0"/>
          <dgm:chPref val="0"/>
        </dgm:presLayoutVars>
      </dgm:prSet>
      <dgm:spPr/>
    </dgm:pt>
    <dgm:pt modelId="{F09EE4B1-6950-40AA-863D-1B821CB3D772}" type="pres">
      <dgm:prSet presAssocID="{69D538CC-2D02-4288-820E-C818DC15C1D4}" presName="txSpace" presStyleCnt="0"/>
      <dgm:spPr/>
    </dgm:pt>
    <dgm:pt modelId="{6C60E97C-8DC8-4D9D-8A11-8C81D4021BF1}" type="pres">
      <dgm:prSet presAssocID="{69D538CC-2D02-4288-820E-C818DC15C1D4}" presName="desTx" presStyleLbl="revTx" presStyleIdx="3" presStyleCnt="4" custScaleX="159059" custScaleY="236581" custLinFactNeighborX="-2438" custLinFactNeighborY="17717">
        <dgm:presLayoutVars/>
      </dgm:prSet>
      <dgm:spPr/>
    </dgm:pt>
  </dgm:ptLst>
  <dgm:cxnLst>
    <dgm:cxn modelId="{F0FFE517-4E4E-4832-A986-8CAAE4D38C1B}" srcId="{69D538CC-2D02-4288-820E-C818DC15C1D4}" destId="{49903218-069F-492B-9989-7E4E7A7BD130}" srcOrd="1" destOrd="0" parTransId="{C0ED3C86-A774-4A1A-8973-897A18751356}" sibTransId="{8C892577-E2B3-4581-AF8E-C95B6685C686}"/>
    <dgm:cxn modelId="{32AD611B-08D2-443C-846E-D67B9E669CAF}" type="presOf" srcId="{D6F4CF92-1D2C-41C4-A4FF-83BAD4F63B53}" destId="{6C60E97C-8DC8-4D9D-8A11-8C81D4021BF1}" srcOrd="0" destOrd="0" presId="urn:microsoft.com/office/officeart/2018/5/layout/CenteredIconLabelDescriptionList"/>
    <dgm:cxn modelId="{8C1D2229-E646-4186-B25D-2A7DD6793AC9}" srcId="{69D538CC-2D02-4288-820E-C818DC15C1D4}" destId="{F1F090B2-C56D-4340-B761-CA2731E328CC}" srcOrd="2" destOrd="0" parTransId="{42914291-66D9-46FB-AEB2-1D9D6C4313ED}" sibTransId="{43CDD7D5-532F-476A-B7CB-E1D7A0C539AD}"/>
    <dgm:cxn modelId="{40B36629-6695-4857-9E2B-9E009EE8B646}" srcId="{69D538CC-2D02-4288-820E-C818DC15C1D4}" destId="{3DB36D79-D780-49D3-8292-F60F516CC209}" srcOrd="3" destOrd="0" parTransId="{5C15CA1B-F650-4428-AC19-765E2ED69D1E}" sibTransId="{5C340612-24FE-450C-8623-8C04668952D5}"/>
    <dgm:cxn modelId="{FE22B02C-8BDC-4FA7-8418-F721F5E6B5D2}" type="presOf" srcId="{34240F71-33A4-45A1-82CF-596359578185}" destId="{6089ED9B-B415-4CED-9877-51F82BD85A4B}" srcOrd="0" destOrd="0" presId="urn:microsoft.com/office/officeart/2018/5/layout/CenteredIconLabelDescriptionList"/>
    <dgm:cxn modelId="{5B5A6F54-11F3-4D0E-A1E8-7BD6AA33DAC1}" type="presOf" srcId="{1936B987-D911-4FB2-8303-CB4041664C5A}" destId="{BF997FA4-1FDB-42E3-87AF-A50E284992FE}" srcOrd="0" destOrd="0" presId="urn:microsoft.com/office/officeart/2018/5/layout/CenteredIconLabelDescriptionList"/>
    <dgm:cxn modelId="{722F025F-1692-489E-AEAC-39C590045EA4}" srcId="{AF71F60C-6F21-4695-A050-047F8A283F7C}" destId="{69D538CC-2D02-4288-820E-C818DC15C1D4}" srcOrd="1" destOrd="0" parTransId="{163CEE6B-568D-44E5-883C-A3FC2492C5B4}" sibTransId="{98C123DE-C3FB-44CC-8071-8AE5DC20F515}"/>
    <dgm:cxn modelId="{FD32B167-053F-4FD7-AD59-CA9019BC57D0}" srcId="{34240F71-33A4-45A1-82CF-596359578185}" destId="{65DE5C5E-C5C4-455D-86A8-53A168D33FE3}" srcOrd="1" destOrd="0" parTransId="{6D828EA9-25A0-43AF-93DD-797771A99402}" sibTransId="{1E51B8AB-1018-4A62-A2D1-21A429293605}"/>
    <dgm:cxn modelId="{C2FB4874-F371-4A5E-92A1-B8F2E8A8CABA}" type="presOf" srcId="{AF71F60C-6F21-4695-A050-047F8A283F7C}" destId="{D57105D5-C741-41EB-880F-E82D46076D2F}" srcOrd="0" destOrd="0" presId="urn:microsoft.com/office/officeart/2018/5/layout/CenteredIconLabelDescriptionList"/>
    <dgm:cxn modelId="{720A967E-4F17-4957-8413-82541DCD0536}" type="presOf" srcId="{E2CBEE11-AF83-445B-A210-B47A3A421BCC}" destId="{BF997FA4-1FDB-42E3-87AF-A50E284992FE}" srcOrd="0" destOrd="2" presId="urn:microsoft.com/office/officeart/2018/5/layout/CenteredIconLabelDescriptionList"/>
    <dgm:cxn modelId="{F6CB4284-C6EE-4E0E-86E0-A5B176FBF21F}" type="presOf" srcId="{69D538CC-2D02-4288-820E-C818DC15C1D4}" destId="{142C5A41-6A32-49BE-B83A-1C1CC44CF2F8}" srcOrd="0" destOrd="0" presId="urn:microsoft.com/office/officeart/2018/5/layout/CenteredIconLabelDescriptionList"/>
    <dgm:cxn modelId="{08177288-15F1-4CB8-9E5C-6AE12CC35AC2}" type="presOf" srcId="{3DB36D79-D780-49D3-8292-F60F516CC209}" destId="{6C60E97C-8DC8-4D9D-8A11-8C81D4021BF1}" srcOrd="0" destOrd="3" presId="urn:microsoft.com/office/officeart/2018/5/layout/CenteredIconLabelDescriptionList"/>
    <dgm:cxn modelId="{149A4AA1-FF13-43E9-B531-EC981898F154}" type="presOf" srcId="{65DE5C5E-C5C4-455D-86A8-53A168D33FE3}" destId="{BF997FA4-1FDB-42E3-87AF-A50E284992FE}" srcOrd="0" destOrd="1" presId="urn:microsoft.com/office/officeart/2018/5/layout/CenteredIconLabelDescriptionList"/>
    <dgm:cxn modelId="{DB4907C5-4E50-4431-9549-B0347C6C3FC3}" srcId="{AF71F60C-6F21-4695-A050-047F8A283F7C}" destId="{34240F71-33A4-45A1-82CF-596359578185}" srcOrd="0" destOrd="0" parTransId="{D354B06E-2DEF-403B-856D-9D4C8C9B704D}" sibTransId="{EE3C93A3-3AF4-4BBA-B566-B733CEE792E5}"/>
    <dgm:cxn modelId="{A3E360D1-AC2C-4854-9959-92D8F63E8E62}" srcId="{34240F71-33A4-45A1-82CF-596359578185}" destId="{E2CBEE11-AF83-445B-A210-B47A3A421BCC}" srcOrd="2" destOrd="0" parTransId="{EB006802-0D7E-4712-842D-54CEF0F1453D}" sibTransId="{11461ED0-825C-472F-98F8-4BC5B50F829F}"/>
    <dgm:cxn modelId="{216B62D3-1B88-49F8-BE62-45064FA9C8E8}" type="presOf" srcId="{49903218-069F-492B-9989-7E4E7A7BD130}" destId="{6C60E97C-8DC8-4D9D-8A11-8C81D4021BF1}" srcOrd="0" destOrd="1" presId="urn:microsoft.com/office/officeart/2018/5/layout/CenteredIconLabelDescriptionList"/>
    <dgm:cxn modelId="{113C1FE4-4660-4AA4-9392-3983B678EB48}" srcId="{34240F71-33A4-45A1-82CF-596359578185}" destId="{1936B987-D911-4FB2-8303-CB4041664C5A}" srcOrd="0" destOrd="0" parTransId="{EB239A0A-FE37-43D7-A0B3-C44C076F59B5}" sibTransId="{29DEF4BE-73FB-4B89-8976-5F96FA66DC5E}"/>
    <dgm:cxn modelId="{4F9A1DF4-4AFE-430F-9853-82005B61F324}" srcId="{69D538CC-2D02-4288-820E-C818DC15C1D4}" destId="{D6F4CF92-1D2C-41C4-A4FF-83BAD4F63B53}" srcOrd="0" destOrd="0" parTransId="{B37EEBEA-927E-4F71-8A6C-0BCCCFA3E288}" sibTransId="{0792487A-70F8-458B-B5EB-95628F8CC14E}"/>
    <dgm:cxn modelId="{2D3CC3F7-C89D-4F60-8E1A-EDF443F0C9FF}" type="presOf" srcId="{F1F090B2-C56D-4340-B761-CA2731E328CC}" destId="{6C60E97C-8DC8-4D9D-8A11-8C81D4021BF1}" srcOrd="0" destOrd="2" presId="urn:microsoft.com/office/officeart/2018/5/layout/CenteredIconLabelDescriptionList"/>
    <dgm:cxn modelId="{F97C4019-BF82-424F-8BC4-5EF6EA37793F}" type="presParOf" srcId="{D57105D5-C741-41EB-880F-E82D46076D2F}" destId="{747D5E8F-0541-47C7-8D5E-A001886E5F72}" srcOrd="0" destOrd="0" presId="urn:microsoft.com/office/officeart/2018/5/layout/CenteredIconLabelDescriptionList"/>
    <dgm:cxn modelId="{9E985727-595F-42FC-9178-E954DDED71F1}" type="presParOf" srcId="{747D5E8F-0541-47C7-8D5E-A001886E5F72}" destId="{4D14D880-A3F6-4446-AD23-D3C6D5950B9F}" srcOrd="0" destOrd="0" presId="urn:microsoft.com/office/officeart/2018/5/layout/CenteredIconLabelDescriptionList"/>
    <dgm:cxn modelId="{1CA52614-D351-4A3C-8BB0-72B1708E9D44}" type="presParOf" srcId="{747D5E8F-0541-47C7-8D5E-A001886E5F72}" destId="{C0DDD66D-457A-47C5-88C7-FC13A7E9DBD0}" srcOrd="1" destOrd="0" presId="urn:microsoft.com/office/officeart/2018/5/layout/CenteredIconLabelDescriptionList"/>
    <dgm:cxn modelId="{A16DC09A-605D-418A-88FD-9443CFDC3E52}" type="presParOf" srcId="{747D5E8F-0541-47C7-8D5E-A001886E5F72}" destId="{6089ED9B-B415-4CED-9877-51F82BD85A4B}" srcOrd="2" destOrd="0" presId="urn:microsoft.com/office/officeart/2018/5/layout/CenteredIconLabelDescriptionList"/>
    <dgm:cxn modelId="{45B6924E-26A0-4650-A84E-1CD90AF8A42B}" type="presParOf" srcId="{747D5E8F-0541-47C7-8D5E-A001886E5F72}" destId="{3BA6BA0A-8BE4-4721-83EE-36FA47696006}" srcOrd="3" destOrd="0" presId="urn:microsoft.com/office/officeart/2018/5/layout/CenteredIconLabelDescriptionList"/>
    <dgm:cxn modelId="{5F9E29AA-72D5-4E27-869B-02EE048BD12C}" type="presParOf" srcId="{747D5E8F-0541-47C7-8D5E-A001886E5F72}" destId="{BF997FA4-1FDB-42E3-87AF-A50E284992FE}" srcOrd="4" destOrd="0" presId="urn:microsoft.com/office/officeart/2018/5/layout/CenteredIconLabelDescriptionList"/>
    <dgm:cxn modelId="{CE2A18DF-9DAF-42FD-86C0-6558211F3D16}" type="presParOf" srcId="{D57105D5-C741-41EB-880F-E82D46076D2F}" destId="{1A79F6B0-DED2-46E9-9222-7BCB77E7CF48}" srcOrd="1" destOrd="0" presId="urn:microsoft.com/office/officeart/2018/5/layout/CenteredIconLabelDescriptionList"/>
    <dgm:cxn modelId="{2075F940-FE24-4543-8F51-014890DCA282}" type="presParOf" srcId="{D57105D5-C741-41EB-880F-E82D46076D2F}" destId="{DF4443FC-730C-4615-8807-829624279137}" srcOrd="2" destOrd="0" presId="urn:microsoft.com/office/officeart/2018/5/layout/CenteredIconLabelDescriptionList"/>
    <dgm:cxn modelId="{3B425858-33EC-47F7-933A-DB3BDF023CBB}" type="presParOf" srcId="{DF4443FC-730C-4615-8807-829624279137}" destId="{993393A3-A438-4EBA-B4CA-E681C47143F2}" srcOrd="0" destOrd="0" presId="urn:microsoft.com/office/officeart/2018/5/layout/CenteredIconLabelDescriptionList"/>
    <dgm:cxn modelId="{96CA7087-3253-40E4-BC1A-8E9B6733B311}" type="presParOf" srcId="{DF4443FC-730C-4615-8807-829624279137}" destId="{0098CDC6-BB56-4072-95A0-94F7AFE917A9}" srcOrd="1" destOrd="0" presId="urn:microsoft.com/office/officeart/2018/5/layout/CenteredIconLabelDescriptionList"/>
    <dgm:cxn modelId="{1438A5FB-C3F8-4D74-A424-90ECC5C639D0}" type="presParOf" srcId="{DF4443FC-730C-4615-8807-829624279137}" destId="{142C5A41-6A32-49BE-B83A-1C1CC44CF2F8}" srcOrd="2" destOrd="0" presId="urn:microsoft.com/office/officeart/2018/5/layout/CenteredIconLabelDescriptionList"/>
    <dgm:cxn modelId="{FB4A62C2-87F7-4C78-951D-96EC25B55B23}" type="presParOf" srcId="{DF4443FC-730C-4615-8807-829624279137}" destId="{F09EE4B1-6950-40AA-863D-1B821CB3D772}" srcOrd="3" destOrd="0" presId="urn:microsoft.com/office/officeart/2018/5/layout/CenteredIconLabelDescriptionList"/>
    <dgm:cxn modelId="{3E1C442A-CBC6-4B79-97FE-C7AECED3F1A9}" type="presParOf" srcId="{DF4443FC-730C-4615-8807-829624279137}" destId="{6C60E97C-8DC8-4D9D-8A11-8C81D4021BF1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438B4A-4C12-42BE-B6E7-85FBBD6D1565}">
      <dsp:nvSpPr>
        <dsp:cNvPr id="0" name=""/>
        <dsp:cNvSpPr/>
      </dsp:nvSpPr>
      <dsp:spPr>
        <a:xfrm>
          <a:off x="1604205" y="0"/>
          <a:ext cx="1509048" cy="146093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2C00B5-1479-4CBC-A930-5EA57D42287B}">
      <dsp:nvSpPr>
        <dsp:cNvPr id="0" name=""/>
        <dsp:cNvSpPr/>
      </dsp:nvSpPr>
      <dsp:spPr>
        <a:xfrm>
          <a:off x="421116" y="1477003"/>
          <a:ext cx="4311566" cy="646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Cambridge International Syllabus for AS Global 2023:</a:t>
          </a:r>
        </a:p>
      </dsp:txBody>
      <dsp:txXfrm>
        <a:off x="421116" y="1477003"/>
        <a:ext cx="4311566" cy="646734"/>
      </dsp:txXfrm>
    </dsp:sp>
    <dsp:sp modelId="{DEBE0FF3-2E12-4430-9F9F-230D31AA047E}">
      <dsp:nvSpPr>
        <dsp:cNvPr id="0" name=""/>
        <dsp:cNvSpPr/>
      </dsp:nvSpPr>
      <dsp:spPr>
        <a:xfrm>
          <a:off x="397057" y="2264570"/>
          <a:ext cx="4311566" cy="475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hlinkClick xmlns:r="http://schemas.openxmlformats.org/officeDocument/2006/relationships" r:id="rId3"/>
            </a:rPr>
            <a:t>https://www.cambridgeinternational.org/Images/595455-2023-2025-syllabus.pdf</a:t>
          </a:r>
          <a:endParaRPr lang="en-US" sz="1500" kern="1200" dirty="0"/>
        </a:p>
      </dsp:txBody>
      <dsp:txXfrm>
        <a:off x="397057" y="2264570"/>
        <a:ext cx="4311566" cy="475997"/>
      </dsp:txXfrm>
    </dsp:sp>
    <dsp:sp modelId="{AAACABD6-EDE0-46C0-BADE-3E7DBCDBF873}">
      <dsp:nvSpPr>
        <dsp:cNvPr id="0" name=""/>
        <dsp:cNvSpPr/>
      </dsp:nvSpPr>
      <dsp:spPr>
        <a:xfrm>
          <a:off x="7542694" y="0"/>
          <a:ext cx="1727588" cy="1412970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FE2454-0234-4DE7-887B-A817BD169C04}">
      <dsp:nvSpPr>
        <dsp:cNvPr id="0" name=""/>
        <dsp:cNvSpPr/>
      </dsp:nvSpPr>
      <dsp:spPr>
        <a:xfrm>
          <a:off x="7339197" y="1353923"/>
          <a:ext cx="4311566" cy="646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800" kern="1200" dirty="0"/>
            <a:t>Skills Based Course</a:t>
          </a:r>
        </a:p>
      </dsp:txBody>
      <dsp:txXfrm>
        <a:off x="7339197" y="1353923"/>
        <a:ext cx="4311566" cy="646734"/>
      </dsp:txXfrm>
    </dsp:sp>
    <dsp:sp modelId="{8DF49F9B-2933-4778-BEA9-95D6B0D26750}">
      <dsp:nvSpPr>
        <dsp:cNvPr id="0" name=""/>
        <dsp:cNvSpPr/>
      </dsp:nvSpPr>
      <dsp:spPr>
        <a:xfrm>
          <a:off x="5888268" y="2154381"/>
          <a:ext cx="6107247" cy="26591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“. . .  involve students in researching </a:t>
          </a:r>
          <a:r>
            <a:rPr lang="en-US" sz="2400" b="1" i="1" kern="1200" dirty="0"/>
            <a:t>current global affairs </a:t>
          </a:r>
          <a:r>
            <a:rPr lang="en-US" sz="2400" kern="1200" dirty="0"/>
            <a:t>using a wide variety of media formats such as newspapers, websites, academic journal articles, podcasts and books. . . based on the premise that </a:t>
          </a:r>
          <a:r>
            <a:rPr lang="en-US" sz="2400" i="1" kern="1200" dirty="0"/>
            <a:t>investigating global issues </a:t>
          </a:r>
          <a:r>
            <a:rPr lang="en-US" sz="2400" kern="1200" dirty="0"/>
            <a:t>through a </a:t>
          </a:r>
          <a:r>
            <a:rPr lang="en-US" sz="2400" u="sng" kern="1200" dirty="0"/>
            <a:t>variety of different perspectives </a:t>
          </a:r>
          <a:r>
            <a:rPr lang="en-US" sz="2400" kern="1200" dirty="0"/>
            <a:t>will help increase learner awareness of the world around them. . . ”</a:t>
          </a:r>
        </a:p>
      </dsp:txBody>
      <dsp:txXfrm>
        <a:off x="5888268" y="2154381"/>
        <a:ext cx="6107247" cy="26591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63710C-D45B-BC46-9D38-648B1D84BA94}">
      <dsp:nvSpPr>
        <dsp:cNvPr id="0" name=""/>
        <dsp:cNvSpPr/>
      </dsp:nvSpPr>
      <dsp:spPr>
        <a:xfrm>
          <a:off x="2438400" y="1676"/>
          <a:ext cx="9753600" cy="17183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9247" tIns="436451" rIns="189247" bIns="436451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200" b="1" kern="1200" dirty="0"/>
            <a:t>Always Civil  – Attacks or slurs of any nature will be not be tolerated.</a:t>
          </a:r>
        </a:p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200" b="1" kern="1200" dirty="0"/>
            <a:t>Always Honest </a:t>
          </a:r>
          <a:r>
            <a:rPr lang="en-US" sz="3000" b="1" kern="1200" dirty="0"/>
            <a:t>-</a:t>
          </a:r>
          <a:r>
            <a:rPr lang="en-US" sz="2200" b="1" kern="1200" dirty="0"/>
            <a:t> Plagiarism &amp; Cheating will not be tolerated</a:t>
          </a:r>
        </a:p>
      </dsp:txBody>
      <dsp:txXfrm>
        <a:off x="2438400" y="1676"/>
        <a:ext cx="9753600" cy="1718309"/>
      </dsp:txXfrm>
    </dsp:sp>
    <dsp:sp modelId="{D38B484E-5798-174B-8002-274D438B45CF}">
      <dsp:nvSpPr>
        <dsp:cNvPr id="0" name=""/>
        <dsp:cNvSpPr/>
      </dsp:nvSpPr>
      <dsp:spPr>
        <a:xfrm>
          <a:off x="0" y="1676"/>
          <a:ext cx="2438400" cy="17183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032" tIns="169731" rIns="129032" bIns="169731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Always</a:t>
          </a:r>
        </a:p>
      </dsp:txBody>
      <dsp:txXfrm>
        <a:off x="0" y="1676"/>
        <a:ext cx="2438400" cy="1718309"/>
      </dsp:txXfrm>
    </dsp:sp>
    <dsp:sp modelId="{B219B52F-71B7-544A-A9C3-101744FA7392}">
      <dsp:nvSpPr>
        <dsp:cNvPr id="0" name=""/>
        <dsp:cNvSpPr/>
      </dsp:nvSpPr>
      <dsp:spPr>
        <a:xfrm>
          <a:off x="2438400" y="1823084"/>
          <a:ext cx="9753600" cy="17183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9247" tIns="436451" rIns="189247" bIns="436451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Be Present- </a:t>
          </a:r>
          <a:r>
            <a:rPr lang="en-US" sz="2400" b="1" kern="1200" dirty="0">
              <a:solidFill>
                <a:srgbClr val="FFFF00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E-mail me</a:t>
          </a:r>
          <a:r>
            <a:rPr lang="en-US" sz="2400" b="1" kern="1200" dirty="0">
              <a:solidFill>
                <a:srgbClr val="FFFF00"/>
              </a:solidFill>
            </a:rPr>
            <a:t> </a:t>
          </a:r>
          <a:r>
            <a:rPr lang="en-US" sz="2400" b="1" kern="1200" dirty="0"/>
            <a:t>for assignments if you are absent or have any questions.   </a:t>
          </a:r>
        </a:p>
      </dsp:txBody>
      <dsp:txXfrm>
        <a:off x="2438400" y="1823084"/>
        <a:ext cx="9753600" cy="1718309"/>
      </dsp:txXfrm>
    </dsp:sp>
    <dsp:sp modelId="{AF89308E-3869-7C4E-8E62-C12C03A02544}">
      <dsp:nvSpPr>
        <dsp:cNvPr id="0" name=""/>
        <dsp:cNvSpPr/>
      </dsp:nvSpPr>
      <dsp:spPr>
        <a:xfrm>
          <a:off x="0" y="1823084"/>
          <a:ext cx="2438400" cy="17183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032" tIns="169731" rIns="129032" bIns="169731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Be</a:t>
          </a:r>
        </a:p>
      </dsp:txBody>
      <dsp:txXfrm>
        <a:off x="0" y="1823084"/>
        <a:ext cx="2438400" cy="1718309"/>
      </dsp:txXfrm>
    </dsp:sp>
    <dsp:sp modelId="{53E150B8-2CAE-7A4E-A385-4072EF2D12C0}">
      <dsp:nvSpPr>
        <dsp:cNvPr id="0" name=""/>
        <dsp:cNvSpPr/>
      </dsp:nvSpPr>
      <dsp:spPr>
        <a:xfrm>
          <a:off x="2438400" y="3644492"/>
          <a:ext cx="9753600" cy="17183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9247" tIns="436451" rIns="189247" bIns="436451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Check Schoology Daily</a:t>
          </a:r>
        </a:p>
      </dsp:txBody>
      <dsp:txXfrm>
        <a:off x="2438400" y="3644492"/>
        <a:ext cx="9753600" cy="1718309"/>
      </dsp:txXfrm>
    </dsp:sp>
    <dsp:sp modelId="{0B9207FF-0BE2-1A4F-BCFE-72AE432CE79C}">
      <dsp:nvSpPr>
        <dsp:cNvPr id="0" name=""/>
        <dsp:cNvSpPr/>
      </dsp:nvSpPr>
      <dsp:spPr>
        <a:xfrm>
          <a:off x="0" y="3644492"/>
          <a:ext cx="2438400" cy="17183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032" tIns="169731" rIns="129032" bIns="169731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Check</a:t>
          </a:r>
        </a:p>
      </dsp:txBody>
      <dsp:txXfrm>
        <a:off x="0" y="3644492"/>
        <a:ext cx="2438400" cy="17183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968226-6AE2-7448-8B92-2AA1F6B00518}">
      <dsp:nvSpPr>
        <dsp:cNvPr id="0" name=""/>
        <dsp:cNvSpPr/>
      </dsp:nvSpPr>
      <dsp:spPr>
        <a:xfrm>
          <a:off x="0" y="212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20C76E-EBEF-AA43-87E0-B02DF1D4B6D0}">
      <dsp:nvSpPr>
        <dsp:cNvPr id="0" name=""/>
        <dsp:cNvSpPr/>
      </dsp:nvSpPr>
      <dsp:spPr>
        <a:xfrm>
          <a:off x="0" y="2124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kern="1200" dirty="0"/>
            <a:t>Computer &amp; Internet Access</a:t>
          </a:r>
        </a:p>
      </dsp:txBody>
      <dsp:txXfrm>
        <a:off x="0" y="2124"/>
        <a:ext cx="10515600" cy="724514"/>
      </dsp:txXfrm>
    </dsp:sp>
    <dsp:sp modelId="{CC2B4210-5BE6-2349-9C50-CA0286D64DE1}">
      <dsp:nvSpPr>
        <dsp:cNvPr id="0" name=""/>
        <dsp:cNvSpPr/>
      </dsp:nvSpPr>
      <dsp:spPr>
        <a:xfrm>
          <a:off x="0" y="72663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513BAD-73E9-DD4F-8D6C-139285460590}">
      <dsp:nvSpPr>
        <dsp:cNvPr id="0" name=""/>
        <dsp:cNvSpPr/>
      </dsp:nvSpPr>
      <dsp:spPr>
        <a:xfrm>
          <a:off x="0" y="726639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Cell phone with video recording</a:t>
          </a:r>
        </a:p>
      </dsp:txBody>
      <dsp:txXfrm>
        <a:off x="0" y="726639"/>
        <a:ext cx="10515600" cy="724514"/>
      </dsp:txXfrm>
    </dsp:sp>
    <dsp:sp modelId="{5D1E1DE0-291E-954C-8422-BC37032140FD}">
      <dsp:nvSpPr>
        <dsp:cNvPr id="0" name=""/>
        <dsp:cNvSpPr/>
      </dsp:nvSpPr>
      <dsp:spPr>
        <a:xfrm>
          <a:off x="0" y="145115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D38578-1612-AC44-B539-89CF4DFE21CA}">
      <dsp:nvSpPr>
        <dsp:cNvPr id="0" name=""/>
        <dsp:cNvSpPr/>
      </dsp:nvSpPr>
      <dsp:spPr>
        <a:xfrm>
          <a:off x="0" y="1451154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USB (2 or more GB)</a:t>
          </a:r>
        </a:p>
      </dsp:txBody>
      <dsp:txXfrm>
        <a:off x="0" y="1451154"/>
        <a:ext cx="10515600" cy="724514"/>
      </dsp:txXfrm>
    </dsp:sp>
    <dsp:sp modelId="{DBF5AC29-E904-984B-98CF-AF1DD73435D1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7B4D4D-12E5-4747-AEAE-F4C820411275}">
      <dsp:nvSpPr>
        <dsp:cNvPr id="0" name=""/>
        <dsp:cNvSpPr/>
      </dsp:nvSpPr>
      <dsp:spPr>
        <a:xfrm>
          <a:off x="0" y="2175669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College Ruled Paper</a:t>
          </a:r>
        </a:p>
      </dsp:txBody>
      <dsp:txXfrm>
        <a:off x="0" y="2175669"/>
        <a:ext cx="10515600" cy="724514"/>
      </dsp:txXfrm>
    </dsp:sp>
    <dsp:sp modelId="{376178C1-10BA-E849-AF6B-0AD3B3E89329}">
      <dsp:nvSpPr>
        <dsp:cNvPr id="0" name=""/>
        <dsp:cNvSpPr/>
      </dsp:nvSpPr>
      <dsp:spPr>
        <a:xfrm>
          <a:off x="0" y="290018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F78EBA-B36E-804A-93B8-6B512BBA2E8A}">
      <dsp:nvSpPr>
        <dsp:cNvPr id="0" name=""/>
        <dsp:cNvSpPr/>
      </dsp:nvSpPr>
      <dsp:spPr>
        <a:xfrm>
          <a:off x="0" y="2900183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Dark Blue &amp; Black Pens</a:t>
          </a:r>
        </a:p>
      </dsp:txBody>
      <dsp:txXfrm>
        <a:off x="0" y="2900183"/>
        <a:ext cx="10515600" cy="724514"/>
      </dsp:txXfrm>
    </dsp:sp>
    <dsp:sp modelId="{C46CDE6E-8F6E-1649-8F26-F530BE04161B}">
      <dsp:nvSpPr>
        <dsp:cNvPr id="0" name=""/>
        <dsp:cNvSpPr/>
      </dsp:nvSpPr>
      <dsp:spPr>
        <a:xfrm>
          <a:off x="0" y="3624698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F1BCEF-4539-FE46-A57E-7E9B51C1313F}">
      <dsp:nvSpPr>
        <dsp:cNvPr id="0" name=""/>
        <dsp:cNvSpPr/>
      </dsp:nvSpPr>
      <dsp:spPr>
        <a:xfrm>
          <a:off x="0" y="3624698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Binder or Folder with pockets and prongs</a:t>
          </a:r>
        </a:p>
      </dsp:txBody>
      <dsp:txXfrm>
        <a:off x="0" y="3624698"/>
        <a:ext cx="10515600" cy="7245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14D880-A3F6-4446-AD23-D3C6D5950B9F}">
      <dsp:nvSpPr>
        <dsp:cNvPr id="0" name=""/>
        <dsp:cNvSpPr/>
      </dsp:nvSpPr>
      <dsp:spPr>
        <a:xfrm>
          <a:off x="1450350" y="0"/>
          <a:ext cx="1504627" cy="1504627"/>
        </a:xfrm>
        <a:prstGeom prst="rect">
          <a:avLst/>
        </a:prstGeom>
        <a:blipFill>
          <a:blip xmlns:r="http://schemas.openxmlformats.org/officeDocument/2006/relationships" r:embed="rId1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89ED9B-B415-4CED-9877-51F82BD85A4B}">
      <dsp:nvSpPr>
        <dsp:cNvPr id="0" name=""/>
        <dsp:cNvSpPr/>
      </dsp:nvSpPr>
      <dsp:spPr>
        <a:xfrm>
          <a:off x="154280" y="1239268"/>
          <a:ext cx="4298935" cy="644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500" b="1" kern="1200" dirty="0"/>
            <a:t>Email Me When You:</a:t>
          </a:r>
          <a:endParaRPr lang="en-US" sz="2500" kern="1200" dirty="0"/>
        </a:p>
      </dsp:txBody>
      <dsp:txXfrm>
        <a:off x="154280" y="1239268"/>
        <a:ext cx="4298935" cy="644840"/>
      </dsp:txXfrm>
    </dsp:sp>
    <dsp:sp modelId="{BF997FA4-1FDB-42E3-87AF-A50E284992FE}">
      <dsp:nvSpPr>
        <dsp:cNvPr id="0" name=""/>
        <dsp:cNvSpPr/>
      </dsp:nvSpPr>
      <dsp:spPr>
        <a:xfrm>
          <a:off x="169541" y="1658795"/>
          <a:ext cx="4298935" cy="1607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Would like to schedule a Phone Call</a:t>
          </a:r>
        </a:p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Want to know how your student is doing in the course</a:t>
          </a:r>
        </a:p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Have any questions </a:t>
          </a:r>
        </a:p>
      </dsp:txBody>
      <dsp:txXfrm>
        <a:off x="169541" y="1658795"/>
        <a:ext cx="4298935" cy="1607497"/>
      </dsp:txXfrm>
    </dsp:sp>
    <dsp:sp modelId="{993393A3-A438-4EBA-B4CA-E681C47143F2}">
      <dsp:nvSpPr>
        <dsp:cNvPr id="0" name=""/>
        <dsp:cNvSpPr/>
      </dsp:nvSpPr>
      <dsp:spPr>
        <a:xfrm>
          <a:off x="8032603" y="0"/>
          <a:ext cx="1504627" cy="1504627"/>
        </a:xfrm>
        <a:prstGeom prst="rect">
          <a:avLst/>
        </a:prstGeom>
        <a:blipFill>
          <a:blip xmlns:r="http://schemas.openxmlformats.org/officeDocument/2006/relationships"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2C5A41-6A32-49BE-B83A-1C1CC44CF2F8}">
      <dsp:nvSpPr>
        <dsp:cNvPr id="0" name=""/>
        <dsp:cNvSpPr/>
      </dsp:nvSpPr>
      <dsp:spPr>
        <a:xfrm>
          <a:off x="6673292" y="1206750"/>
          <a:ext cx="4298935" cy="644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500" b="1" kern="1200" dirty="0"/>
            <a:t>Schoolhouse Covid-19 Protocols:</a:t>
          </a:r>
          <a:endParaRPr lang="en-US" sz="2500" kern="1200" dirty="0"/>
        </a:p>
      </dsp:txBody>
      <dsp:txXfrm>
        <a:off x="6673292" y="1206750"/>
        <a:ext cx="4298935" cy="644840"/>
      </dsp:txXfrm>
    </dsp:sp>
    <dsp:sp modelId="{6C60E97C-8DC8-4D9D-8A11-8C81D4021BF1}">
      <dsp:nvSpPr>
        <dsp:cNvPr id="0" name=""/>
        <dsp:cNvSpPr/>
      </dsp:nvSpPr>
      <dsp:spPr>
        <a:xfrm>
          <a:off x="4963541" y="1420071"/>
          <a:ext cx="6837843" cy="38236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No food or drink can be consumed in the classroom unless otherwise indicated.</a:t>
          </a:r>
        </a:p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Many assignments will be submitted digitally.</a:t>
          </a:r>
        </a:p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Please make sure you have an individual water bottle. </a:t>
          </a:r>
        </a:p>
      </dsp:txBody>
      <dsp:txXfrm>
        <a:off x="4963541" y="1420071"/>
        <a:ext cx="6837843" cy="3823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VerticalHollowActionList">
  <dgm:title val="Vertical Hollow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solidFgAcc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43547-1E8F-A34D-AE40-EEB26034BC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949518-FA64-6947-983A-0D56372379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309E0-23E0-F14D-8EE5-79B58D850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A8D8F-8DDB-7A4E-A014-158A0755E12C}" type="datetimeFigureOut">
              <a:rPr lang="en-US" smtClean="0"/>
              <a:t>8/25/22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DCDCD-FA8E-D546-B255-8BB42C9D7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326E3-B06C-CA49-AAA0-D5E4D58D1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C6E80-561B-8B4D-96F3-11516508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389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189BA-91CD-2149-8B44-ABC4D5A3A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9F30EB-D65E-8B46-924A-E425933031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B0B00-8070-424B-9F24-FC7F458DF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A8D8F-8DDB-7A4E-A014-158A0755E12C}" type="datetimeFigureOut">
              <a:rPr lang="en-US" smtClean="0"/>
              <a:t>8/25/22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D37ED-A6DF-3F4A-8B8F-3D5FD4FC7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D69C2F-0B39-C749-88BA-71105F864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C6E80-561B-8B4D-96F3-11516508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459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870F99-FD36-D14C-B7CC-D115237A5F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AAB799-D0B3-4E46-BE56-7402B2EBCC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DC860-519B-9343-953E-8A7C6CBF8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A8D8F-8DDB-7A4E-A014-158A0755E12C}" type="datetimeFigureOut">
              <a:rPr lang="en-US" smtClean="0"/>
              <a:t>8/25/22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12050-F7F5-D34F-96E2-EE2A05A67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4F15CA-45A2-5D4D-A168-6CA8BA7ED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C6E80-561B-8B4D-96F3-11516508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8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B23D8-5564-F948-BA98-137D4BE47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90B23-B91F-0C4B-9B2D-2EF578809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F25C1-60FA-BE49-944B-B1C7F03FF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A8D8F-8DDB-7A4E-A014-158A0755E12C}" type="datetimeFigureOut">
              <a:rPr lang="en-US" smtClean="0"/>
              <a:t>8/25/22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1D6F1-AAF4-F940-B413-13D87A623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49403-4D78-2144-B43E-D980D4086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C6E80-561B-8B4D-96F3-11516508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15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277FB-6950-1546-807D-590AAD895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634BFD-966F-0842-BE46-E27B8244C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26F61-2BCC-6A4E-BE43-BFAEA0CC0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A8D8F-8DDB-7A4E-A014-158A0755E12C}" type="datetimeFigureOut">
              <a:rPr lang="en-US" smtClean="0"/>
              <a:t>8/25/22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3C7DF-1665-F144-BA6D-C76FC02AF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FC45D4-F240-E046-8EE0-C4ACEFBC4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C6E80-561B-8B4D-96F3-11516508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936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0EFAA-C9D5-A34C-B89F-119162AD1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047C0-2D4C-3941-B795-7B222EB55F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9FBD7C-96FD-304C-9AC4-B90BB953CE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EAE9D7-EBB3-7740-9586-F2C1C1AB3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A8D8F-8DDB-7A4E-A014-158A0755E12C}" type="datetimeFigureOut">
              <a:rPr lang="en-US" smtClean="0"/>
              <a:t>8/25/22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FF8246-57B7-BD4E-8E9B-E837E9385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1BDE4A-DC18-394F-B104-7C73DB013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C6E80-561B-8B4D-96F3-11516508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59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6C71B-9211-A74D-B360-9CFC1A14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84797-9392-8642-ADDF-8345B80018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CA4AD4-A749-AA49-A5D6-E274CED56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EB30B5-5836-144E-8992-5A0A8E07EA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391F59-54B3-2545-A10B-B625A68992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7E8BEC-0295-EA41-AE84-7E90AE74E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A8D8F-8DDB-7A4E-A014-158A0755E12C}" type="datetimeFigureOut">
              <a:rPr lang="en-US" smtClean="0"/>
              <a:t>8/25/22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BEA046-9D6A-9F4F-99E0-1991CE812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FA2A74-80CE-CC48-8CCF-2FD61FDFA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C6E80-561B-8B4D-96F3-11516508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84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9E1FA-F185-2942-ABDC-061DF6F82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45B767-24C8-0442-9757-8C7012C83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A8D8F-8DDB-7A4E-A014-158A0755E12C}" type="datetimeFigureOut">
              <a:rPr lang="en-US" smtClean="0"/>
              <a:t>8/25/22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4B5F5D-BCA3-C34D-9CDF-BD425F4FB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EFC1CA-5FD4-F747-B853-9F708E45E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C6E80-561B-8B4D-96F3-11516508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867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9D52BA-CC2B-264F-9620-4116D4F6B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A8D8F-8DDB-7A4E-A014-158A0755E12C}" type="datetimeFigureOut">
              <a:rPr lang="en-US" smtClean="0"/>
              <a:t>8/25/22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691EEF-22BC-8D4D-B99F-8CE3DC64B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E20E17-F9A0-E040-BC77-EBACA9F0A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C6E80-561B-8B4D-96F3-11516508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204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69618-FAC3-A54E-ADFB-9986AD171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6F4C8-14C7-D84D-9F3E-D7A7632B4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3467A8-72FE-CA41-A358-ED147157E4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60F8D1-8379-8340-9292-D69BBD884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A8D8F-8DDB-7A4E-A014-158A0755E12C}" type="datetimeFigureOut">
              <a:rPr lang="en-US" smtClean="0"/>
              <a:t>8/25/22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F9AAE2-A807-5D49-8897-A928B5E21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C9A57-50F2-DD4B-8354-42C2F0A04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C6E80-561B-8B4D-96F3-11516508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76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E2A9C-C40D-974A-8D2A-D4DFA2852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065324-BBC9-8D47-9E71-04C8AE8438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851939-C8EE-6147-A864-8630A1F91F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B021B5-017D-3944-9CEF-DB914EEDD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A8D8F-8DDB-7A4E-A014-158A0755E12C}" type="datetimeFigureOut">
              <a:rPr lang="en-US" smtClean="0"/>
              <a:t>8/25/22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854853-64D5-C044-9A20-BB3EFFABA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28C864-FE27-454D-8397-AB066886A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C6E80-561B-8B4D-96F3-11516508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842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CB0504-F775-7F47-9ED2-560E4E508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032D4-3FAE-7E45-839F-C79436873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F13704-492C-8540-AA7A-DD8DF282E8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A8D8F-8DDB-7A4E-A014-158A0755E12C}" type="datetimeFigureOut">
              <a:rPr lang="en-US" smtClean="0"/>
              <a:t>8/25/22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7AD222-35DD-E74B-92BE-64A32302CD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F6501-8033-CF47-941C-391843829C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C6E80-561B-8B4D-96F3-11516508C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05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7ADD6C35-4B10-4BFC-BAD6-56B49A790F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CD0AAB-0689-534A-BE39-5E9070118F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34" y="3010830"/>
            <a:ext cx="5946579" cy="1514185"/>
          </a:xfrm>
        </p:spPr>
        <p:txBody>
          <a:bodyPr anchor="t">
            <a:normAutofit/>
          </a:bodyPr>
          <a:lstStyle/>
          <a:p>
            <a:r>
              <a:rPr lang="en-US" sz="5000" b="1" dirty="0">
                <a:solidFill>
                  <a:srgbClr val="1D0E97"/>
                </a:solidFill>
              </a:rPr>
              <a:t>Ms. </a:t>
            </a:r>
            <a:r>
              <a:rPr lang="en-US" sz="5000" b="1" dirty="0" err="1">
                <a:solidFill>
                  <a:srgbClr val="1D0E97"/>
                </a:solidFill>
              </a:rPr>
              <a:t>Caproon</a:t>
            </a:r>
            <a:endParaRPr lang="en-US" sz="5000" b="1" dirty="0">
              <a:solidFill>
                <a:srgbClr val="1D0E97"/>
              </a:solidFill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32AFDD1C-2418-460A-B0D3-EEF55EC82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866957" y="2290257"/>
            <a:ext cx="5324737" cy="4559213"/>
            <a:chOff x="6852124" y="2290257"/>
            <a:chExt cx="5330118" cy="4559213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F1D9B44-43EB-4833-B924-356EBE6D25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52124" y="2290257"/>
              <a:ext cx="5330118" cy="4559213"/>
            </a:xfrm>
            <a:custGeom>
              <a:avLst/>
              <a:gdLst>
                <a:gd name="connsiteX0" fmla="*/ 3444904 w 5330118"/>
                <a:gd name="connsiteY0" fmla="*/ 220 h 4559213"/>
                <a:gd name="connsiteX1" fmla="*/ 3769380 w 5330118"/>
                <a:gd name="connsiteY1" fmla="*/ 20786 h 4559213"/>
                <a:gd name="connsiteX2" fmla="*/ 4399652 w 5330118"/>
                <a:gd name="connsiteY2" fmla="*/ 157746 h 4559213"/>
                <a:gd name="connsiteX3" fmla="*/ 4978946 w 5330118"/>
                <a:gd name="connsiteY3" fmla="*/ 421156 h 4559213"/>
                <a:gd name="connsiteX4" fmla="*/ 5239909 w 5330118"/>
                <a:gd name="connsiteY4" fmla="*/ 596177 h 4559213"/>
                <a:gd name="connsiteX5" fmla="*/ 5330118 w 5330118"/>
                <a:gd name="connsiteY5" fmla="*/ 672101 h 4559213"/>
                <a:gd name="connsiteX6" fmla="*/ 5330118 w 5330118"/>
                <a:gd name="connsiteY6" fmla="*/ 817108 h 4559213"/>
                <a:gd name="connsiteX7" fmla="*/ 5165156 w 5330118"/>
                <a:gd name="connsiteY7" fmla="*/ 689392 h 4559213"/>
                <a:gd name="connsiteX8" fmla="*/ 4907074 w 5330118"/>
                <a:gd name="connsiteY8" fmla="*/ 537310 h 4559213"/>
                <a:gd name="connsiteX9" fmla="*/ 4344130 w 5330118"/>
                <a:gd name="connsiteY9" fmla="*/ 331280 h 4559213"/>
                <a:gd name="connsiteX10" fmla="*/ 3749396 w 5330118"/>
                <a:gd name="connsiteY10" fmla="*/ 251913 h 4559213"/>
                <a:gd name="connsiteX11" fmla="*/ 3153752 w 5330118"/>
                <a:gd name="connsiteY11" fmla="*/ 282158 h 4559213"/>
                <a:gd name="connsiteX12" fmla="*/ 2861381 w 5330118"/>
                <a:gd name="connsiteY12" fmla="*/ 336106 h 4559213"/>
                <a:gd name="connsiteX13" fmla="*/ 2574686 w 5330118"/>
                <a:gd name="connsiteY13" fmla="*/ 413220 h 4559213"/>
                <a:gd name="connsiteX14" fmla="*/ 2294918 w 5330118"/>
                <a:gd name="connsiteY14" fmla="*/ 511569 h 4559213"/>
                <a:gd name="connsiteX15" fmla="*/ 2023438 w 5330118"/>
                <a:gd name="connsiteY15" fmla="*/ 630404 h 4559213"/>
                <a:gd name="connsiteX16" fmla="*/ 1508751 w 5330118"/>
                <a:gd name="connsiteY16" fmla="*/ 922342 h 4559213"/>
                <a:gd name="connsiteX17" fmla="*/ 1387034 w 5330118"/>
                <a:gd name="connsiteY17" fmla="*/ 1006427 h 4559213"/>
                <a:gd name="connsiteX18" fmla="*/ 1327197 w 5330118"/>
                <a:gd name="connsiteY18" fmla="*/ 1049865 h 4559213"/>
                <a:gd name="connsiteX19" fmla="*/ 1268155 w 5330118"/>
                <a:gd name="connsiteY19" fmla="*/ 1094374 h 4559213"/>
                <a:gd name="connsiteX20" fmla="*/ 1040389 w 5330118"/>
                <a:gd name="connsiteY20" fmla="*/ 1283245 h 4559213"/>
                <a:gd name="connsiteX21" fmla="*/ 633794 w 5330118"/>
                <a:gd name="connsiteY21" fmla="*/ 1711714 h 4559213"/>
                <a:gd name="connsiteX22" fmla="*/ 460415 w 5330118"/>
                <a:gd name="connsiteY22" fmla="*/ 1950670 h 4559213"/>
                <a:gd name="connsiteX23" fmla="*/ 312810 w 5330118"/>
                <a:gd name="connsiteY23" fmla="*/ 2205715 h 4559213"/>
                <a:gd name="connsiteX24" fmla="*/ 280110 w 5330118"/>
                <a:gd name="connsiteY24" fmla="*/ 2271675 h 4559213"/>
                <a:gd name="connsiteX25" fmla="*/ 264214 w 5330118"/>
                <a:gd name="connsiteY25" fmla="*/ 2304923 h 4559213"/>
                <a:gd name="connsiteX26" fmla="*/ 249113 w 5330118"/>
                <a:gd name="connsiteY26" fmla="*/ 2338492 h 4559213"/>
                <a:gd name="connsiteX27" fmla="*/ 220272 w 5330118"/>
                <a:gd name="connsiteY27" fmla="*/ 2406168 h 4559213"/>
                <a:gd name="connsiteX28" fmla="*/ 193250 w 5330118"/>
                <a:gd name="connsiteY28" fmla="*/ 2474595 h 4559213"/>
                <a:gd name="connsiteX29" fmla="*/ 105368 w 5330118"/>
                <a:gd name="connsiteY29" fmla="*/ 2754843 h 4559213"/>
                <a:gd name="connsiteX30" fmla="*/ 34063 w 5330118"/>
                <a:gd name="connsiteY30" fmla="*/ 3335503 h 4559213"/>
                <a:gd name="connsiteX31" fmla="*/ 64038 w 5330118"/>
                <a:gd name="connsiteY31" fmla="*/ 3625404 h 4559213"/>
                <a:gd name="connsiteX32" fmla="*/ 155554 w 5330118"/>
                <a:gd name="connsiteY32" fmla="*/ 3902649 h 4559213"/>
                <a:gd name="connsiteX33" fmla="*/ 187118 w 5330118"/>
                <a:gd name="connsiteY33" fmla="*/ 3968931 h 4559213"/>
                <a:gd name="connsiteX34" fmla="*/ 222202 w 5330118"/>
                <a:gd name="connsiteY34" fmla="*/ 4033711 h 4559213"/>
                <a:gd name="connsiteX35" fmla="*/ 299980 w 5330118"/>
                <a:gd name="connsiteY35" fmla="*/ 4159303 h 4559213"/>
                <a:gd name="connsiteX36" fmla="*/ 385818 w 5330118"/>
                <a:gd name="connsiteY36" fmla="*/ 4280604 h 4559213"/>
                <a:gd name="connsiteX37" fmla="*/ 477786 w 5330118"/>
                <a:gd name="connsiteY37" fmla="*/ 4398474 h 4559213"/>
                <a:gd name="connsiteX38" fmla="*/ 609756 w 5330118"/>
                <a:gd name="connsiteY38" fmla="*/ 4559213 h 4559213"/>
                <a:gd name="connsiteX39" fmla="*/ 480825 w 5330118"/>
                <a:gd name="connsiteY39" fmla="*/ 4559213 h 4559213"/>
                <a:gd name="connsiteX40" fmla="*/ 404211 w 5330118"/>
                <a:gd name="connsiteY40" fmla="*/ 4446629 h 4559213"/>
                <a:gd name="connsiteX41" fmla="*/ 321439 w 5330118"/>
                <a:gd name="connsiteY41" fmla="*/ 4320180 h 4559213"/>
                <a:gd name="connsiteX42" fmla="*/ 242640 w 5330118"/>
                <a:gd name="connsiteY42" fmla="*/ 4190941 h 4559213"/>
                <a:gd name="connsiteX43" fmla="*/ 109909 w 5330118"/>
                <a:gd name="connsiteY43" fmla="*/ 3919809 h 4559213"/>
                <a:gd name="connsiteX44" fmla="*/ 26229 w 5330118"/>
                <a:gd name="connsiteY44" fmla="*/ 3632054 h 4559213"/>
                <a:gd name="connsiteX45" fmla="*/ 0 w 5330118"/>
                <a:gd name="connsiteY45" fmla="*/ 3335503 h 4559213"/>
                <a:gd name="connsiteX46" fmla="*/ 234352 w 5330118"/>
                <a:gd name="connsiteY46" fmla="*/ 2173647 h 4559213"/>
                <a:gd name="connsiteX47" fmla="*/ 360384 w 5330118"/>
                <a:gd name="connsiteY47" fmla="*/ 1898869 h 4559213"/>
                <a:gd name="connsiteX48" fmla="*/ 511282 w 5330118"/>
                <a:gd name="connsiteY48" fmla="*/ 1634172 h 4559213"/>
                <a:gd name="connsiteX49" fmla="*/ 884381 w 5330118"/>
                <a:gd name="connsiteY49" fmla="*/ 1143281 h 4559213"/>
                <a:gd name="connsiteX50" fmla="*/ 1104768 w 5330118"/>
                <a:gd name="connsiteY50" fmla="*/ 921806 h 4559213"/>
                <a:gd name="connsiteX51" fmla="*/ 1163128 w 5330118"/>
                <a:gd name="connsiteY51" fmla="*/ 869254 h 4559213"/>
                <a:gd name="connsiteX52" fmla="*/ 1222624 w 5330118"/>
                <a:gd name="connsiteY52" fmla="*/ 817773 h 4559213"/>
                <a:gd name="connsiteX53" fmla="*/ 1345591 w 5330118"/>
                <a:gd name="connsiteY53" fmla="*/ 718886 h 4559213"/>
                <a:gd name="connsiteX54" fmla="*/ 1883100 w 5330118"/>
                <a:gd name="connsiteY54" fmla="*/ 378362 h 4559213"/>
                <a:gd name="connsiteX55" fmla="*/ 3118895 w 5330118"/>
                <a:gd name="connsiteY55" fmla="*/ 13600 h 4559213"/>
                <a:gd name="connsiteX56" fmla="*/ 3444904 w 5330118"/>
                <a:gd name="connsiteY56" fmla="*/ 220 h 4559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5330118" h="4559213">
                  <a:moveTo>
                    <a:pt x="3444904" y="220"/>
                  </a:moveTo>
                  <a:cubicBezTo>
                    <a:pt x="3553706" y="1507"/>
                    <a:pt x="3662253" y="8452"/>
                    <a:pt x="3769380" y="20786"/>
                  </a:cubicBezTo>
                  <a:cubicBezTo>
                    <a:pt x="3983974" y="45668"/>
                    <a:pt x="4196072" y="90499"/>
                    <a:pt x="4399652" y="157746"/>
                  </a:cubicBezTo>
                  <a:cubicBezTo>
                    <a:pt x="4603235" y="224778"/>
                    <a:pt x="4797732" y="313798"/>
                    <a:pt x="4978946" y="421156"/>
                  </a:cubicBezTo>
                  <a:cubicBezTo>
                    <a:pt x="5069496" y="474943"/>
                    <a:pt x="5156611" y="533449"/>
                    <a:pt x="5239909" y="596177"/>
                  </a:cubicBezTo>
                  <a:lnTo>
                    <a:pt x="5330118" y="672101"/>
                  </a:lnTo>
                  <a:lnTo>
                    <a:pt x="5330118" y="817108"/>
                  </a:lnTo>
                  <a:lnTo>
                    <a:pt x="5165156" y="689392"/>
                  </a:lnTo>
                  <a:cubicBezTo>
                    <a:pt x="5082384" y="633729"/>
                    <a:pt x="4996431" y="582355"/>
                    <a:pt x="4907074" y="537310"/>
                  </a:cubicBezTo>
                  <a:cubicBezTo>
                    <a:pt x="4728926" y="446145"/>
                    <a:pt x="4538970" y="377933"/>
                    <a:pt x="4344130" y="331280"/>
                  </a:cubicBezTo>
                  <a:cubicBezTo>
                    <a:pt x="4149292" y="284518"/>
                    <a:pt x="3949571" y="258885"/>
                    <a:pt x="3749396" y="251913"/>
                  </a:cubicBezTo>
                  <a:cubicBezTo>
                    <a:pt x="3548993" y="243976"/>
                    <a:pt x="3350636" y="254701"/>
                    <a:pt x="3153752" y="282158"/>
                  </a:cubicBezTo>
                  <a:cubicBezTo>
                    <a:pt x="3055539" y="296422"/>
                    <a:pt x="2957892" y="314119"/>
                    <a:pt x="2861381" y="336106"/>
                  </a:cubicBezTo>
                  <a:cubicBezTo>
                    <a:pt x="2764870" y="358414"/>
                    <a:pt x="2669154" y="383833"/>
                    <a:pt x="2574686" y="413220"/>
                  </a:cubicBezTo>
                  <a:cubicBezTo>
                    <a:pt x="2480219" y="442499"/>
                    <a:pt x="2386888" y="475318"/>
                    <a:pt x="2294918" y="511569"/>
                  </a:cubicBezTo>
                  <a:cubicBezTo>
                    <a:pt x="2203063" y="547928"/>
                    <a:pt x="2112455" y="587610"/>
                    <a:pt x="2023438" y="630404"/>
                  </a:cubicBezTo>
                  <a:cubicBezTo>
                    <a:pt x="1845404" y="715883"/>
                    <a:pt x="1673274" y="813375"/>
                    <a:pt x="1508751" y="922342"/>
                  </a:cubicBezTo>
                  <a:cubicBezTo>
                    <a:pt x="1467763" y="949692"/>
                    <a:pt x="1426887" y="977470"/>
                    <a:pt x="1387034" y="1006427"/>
                  </a:cubicBezTo>
                  <a:cubicBezTo>
                    <a:pt x="1366824" y="1020585"/>
                    <a:pt x="1347067" y="1035279"/>
                    <a:pt x="1327197" y="1049865"/>
                  </a:cubicBezTo>
                  <a:cubicBezTo>
                    <a:pt x="1307213" y="1064343"/>
                    <a:pt x="1287571" y="1079252"/>
                    <a:pt x="1268155" y="1094374"/>
                  </a:cubicBezTo>
                  <a:cubicBezTo>
                    <a:pt x="1190152" y="1154757"/>
                    <a:pt x="1113851" y="1217392"/>
                    <a:pt x="1040389" y="1283245"/>
                  </a:cubicBezTo>
                  <a:cubicBezTo>
                    <a:pt x="893125" y="1414521"/>
                    <a:pt x="756533" y="1557701"/>
                    <a:pt x="633794" y="1711714"/>
                  </a:cubicBezTo>
                  <a:cubicBezTo>
                    <a:pt x="572480" y="1788721"/>
                    <a:pt x="514461" y="1868409"/>
                    <a:pt x="460415" y="1950670"/>
                  </a:cubicBezTo>
                  <a:cubicBezTo>
                    <a:pt x="407277" y="2033362"/>
                    <a:pt x="357091" y="2118091"/>
                    <a:pt x="312810" y="2205715"/>
                  </a:cubicBezTo>
                  <a:cubicBezTo>
                    <a:pt x="301342" y="2227488"/>
                    <a:pt x="290669" y="2249581"/>
                    <a:pt x="280110" y="2271675"/>
                  </a:cubicBezTo>
                  <a:lnTo>
                    <a:pt x="264214" y="2304923"/>
                  </a:lnTo>
                  <a:lnTo>
                    <a:pt x="249113" y="2338492"/>
                  </a:lnTo>
                  <a:cubicBezTo>
                    <a:pt x="239234" y="2360908"/>
                    <a:pt x="229243" y="2383324"/>
                    <a:pt x="220272" y="2406168"/>
                  </a:cubicBezTo>
                  <a:cubicBezTo>
                    <a:pt x="211302" y="2429012"/>
                    <a:pt x="201425" y="2451536"/>
                    <a:pt x="193250" y="2474595"/>
                  </a:cubicBezTo>
                  <a:cubicBezTo>
                    <a:pt x="158279" y="2566187"/>
                    <a:pt x="128643" y="2659711"/>
                    <a:pt x="105368" y="2754843"/>
                  </a:cubicBezTo>
                  <a:cubicBezTo>
                    <a:pt x="58134" y="2944678"/>
                    <a:pt x="33950" y="3140091"/>
                    <a:pt x="34063" y="3335503"/>
                  </a:cubicBezTo>
                  <a:cubicBezTo>
                    <a:pt x="34630" y="3432888"/>
                    <a:pt x="44282" y="3530058"/>
                    <a:pt x="64038" y="3625404"/>
                  </a:cubicBezTo>
                  <a:cubicBezTo>
                    <a:pt x="84817" y="3720536"/>
                    <a:pt x="114905" y="3813631"/>
                    <a:pt x="155554" y="3902649"/>
                  </a:cubicBezTo>
                  <a:cubicBezTo>
                    <a:pt x="165205" y="3925066"/>
                    <a:pt x="176446" y="3946945"/>
                    <a:pt x="187118" y="3968931"/>
                  </a:cubicBezTo>
                  <a:cubicBezTo>
                    <a:pt x="198700" y="3990597"/>
                    <a:pt x="209713" y="4012475"/>
                    <a:pt x="222202" y="4033711"/>
                  </a:cubicBezTo>
                  <a:cubicBezTo>
                    <a:pt x="246047" y="4076612"/>
                    <a:pt x="272615" y="4118225"/>
                    <a:pt x="299980" y="4159303"/>
                  </a:cubicBezTo>
                  <a:cubicBezTo>
                    <a:pt x="327230" y="4200488"/>
                    <a:pt x="356410" y="4240599"/>
                    <a:pt x="385818" y="4280604"/>
                  </a:cubicBezTo>
                  <a:cubicBezTo>
                    <a:pt x="415679" y="4320287"/>
                    <a:pt x="446676" y="4359434"/>
                    <a:pt x="477786" y="4398474"/>
                  </a:cubicBezTo>
                  <a:lnTo>
                    <a:pt x="609756" y="4559213"/>
                  </a:lnTo>
                  <a:lnTo>
                    <a:pt x="480825" y="4559213"/>
                  </a:lnTo>
                  <a:lnTo>
                    <a:pt x="404211" y="4446629"/>
                  </a:lnTo>
                  <a:cubicBezTo>
                    <a:pt x="376166" y="4404802"/>
                    <a:pt x="348461" y="4362759"/>
                    <a:pt x="321439" y="4320180"/>
                  </a:cubicBezTo>
                  <a:cubicBezTo>
                    <a:pt x="294415" y="4277601"/>
                    <a:pt x="267619" y="4234915"/>
                    <a:pt x="242640" y="4190941"/>
                  </a:cubicBezTo>
                  <a:cubicBezTo>
                    <a:pt x="192568" y="4103424"/>
                    <a:pt x="146584" y="4013334"/>
                    <a:pt x="109909" y="3919809"/>
                  </a:cubicBezTo>
                  <a:cubicBezTo>
                    <a:pt x="72554" y="3826608"/>
                    <a:pt x="44850" y="3729975"/>
                    <a:pt x="26229" y="3632054"/>
                  </a:cubicBezTo>
                  <a:cubicBezTo>
                    <a:pt x="8403" y="3534134"/>
                    <a:pt x="0" y="3434711"/>
                    <a:pt x="0" y="3335503"/>
                  </a:cubicBezTo>
                  <a:cubicBezTo>
                    <a:pt x="1476" y="2939959"/>
                    <a:pt x="82433" y="2545488"/>
                    <a:pt x="234352" y="2173647"/>
                  </a:cubicBezTo>
                  <a:cubicBezTo>
                    <a:pt x="272502" y="2080767"/>
                    <a:pt x="313831" y="1988745"/>
                    <a:pt x="360384" y="1898869"/>
                  </a:cubicBezTo>
                  <a:cubicBezTo>
                    <a:pt x="406255" y="1808669"/>
                    <a:pt x="456781" y="1720402"/>
                    <a:pt x="511282" y="1634172"/>
                  </a:cubicBezTo>
                  <a:cubicBezTo>
                    <a:pt x="620396" y="1461818"/>
                    <a:pt x="744951" y="1296973"/>
                    <a:pt x="884381" y="1143281"/>
                  </a:cubicBezTo>
                  <a:cubicBezTo>
                    <a:pt x="954438" y="1066703"/>
                    <a:pt x="1027559" y="992378"/>
                    <a:pt x="1104768" y="921806"/>
                  </a:cubicBezTo>
                  <a:cubicBezTo>
                    <a:pt x="1123956" y="904003"/>
                    <a:pt x="1143258" y="886414"/>
                    <a:pt x="1163128" y="869254"/>
                  </a:cubicBezTo>
                  <a:cubicBezTo>
                    <a:pt x="1182885" y="851985"/>
                    <a:pt x="1202300" y="834396"/>
                    <a:pt x="1222624" y="817773"/>
                  </a:cubicBezTo>
                  <a:cubicBezTo>
                    <a:pt x="1262819" y="783988"/>
                    <a:pt x="1304034" y="751277"/>
                    <a:pt x="1345591" y="718886"/>
                  </a:cubicBezTo>
                  <a:cubicBezTo>
                    <a:pt x="1512612" y="590184"/>
                    <a:pt x="1693030" y="476176"/>
                    <a:pt x="1883100" y="378362"/>
                  </a:cubicBezTo>
                  <a:cubicBezTo>
                    <a:pt x="2263126" y="182628"/>
                    <a:pt x="2685504" y="54677"/>
                    <a:pt x="3118895" y="13600"/>
                  </a:cubicBezTo>
                  <a:cubicBezTo>
                    <a:pt x="3227044" y="3304"/>
                    <a:pt x="3336102" y="-1067"/>
                    <a:pt x="3444904" y="22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A32CECE0-15B8-4DAB-B839-B0082C6FF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74598" y="2512952"/>
              <a:ext cx="5307644" cy="4336518"/>
            </a:xfrm>
            <a:custGeom>
              <a:avLst/>
              <a:gdLst>
                <a:gd name="connsiteX0" fmla="*/ 5307644 w 5307644"/>
                <a:gd name="connsiteY0" fmla="*/ 4310537 h 4336518"/>
                <a:gd name="connsiteX1" fmla="*/ 5307644 w 5307644"/>
                <a:gd name="connsiteY1" fmla="*/ 4336518 h 4336518"/>
                <a:gd name="connsiteX2" fmla="*/ 5271469 w 5307644"/>
                <a:gd name="connsiteY2" fmla="*/ 4336518 h 4336518"/>
                <a:gd name="connsiteX3" fmla="*/ 3433280 w 5307644"/>
                <a:gd name="connsiteY3" fmla="*/ 1379 h 4336518"/>
                <a:gd name="connsiteX4" fmla="*/ 3739290 w 5307644"/>
                <a:gd name="connsiteY4" fmla="*/ 5668 h 4336518"/>
                <a:gd name="connsiteX5" fmla="*/ 4345494 w 5307644"/>
                <a:gd name="connsiteY5" fmla="*/ 94581 h 4336518"/>
                <a:gd name="connsiteX6" fmla="*/ 4922289 w 5307644"/>
                <a:gd name="connsiteY6" fmla="*/ 300933 h 4336518"/>
                <a:gd name="connsiteX7" fmla="*/ 5188801 w 5307644"/>
                <a:gd name="connsiteY7" fmla="*/ 449771 h 4336518"/>
                <a:gd name="connsiteX8" fmla="*/ 5307644 w 5307644"/>
                <a:gd name="connsiteY8" fmla="*/ 531018 h 4336518"/>
                <a:gd name="connsiteX9" fmla="*/ 5307644 w 5307644"/>
                <a:gd name="connsiteY9" fmla="*/ 868543 h 4336518"/>
                <a:gd name="connsiteX10" fmla="*/ 5256558 w 5307644"/>
                <a:gd name="connsiteY10" fmla="*/ 823998 h 4336518"/>
                <a:gd name="connsiteX11" fmla="*/ 4794554 w 5307644"/>
                <a:gd name="connsiteY11" fmla="*/ 538923 h 4336518"/>
                <a:gd name="connsiteX12" fmla="*/ 4274643 w 5307644"/>
                <a:gd name="connsiteY12" fmla="*/ 359921 h 4336518"/>
                <a:gd name="connsiteX13" fmla="*/ 3722940 w 5307644"/>
                <a:gd name="connsiteY13" fmla="*/ 285703 h 4336518"/>
                <a:gd name="connsiteX14" fmla="*/ 3163858 w 5307644"/>
                <a:gd name="connsiteY14" fmla="*/ 304579 h 4336518"/>
                <a:gd name="connsiteX15" fmla="*/ 2615108 w 5307644"/>
                <a:gd name="connsiteY15" fmla="*/ 413546 h 4336518"/>
                <a:gd name="connsiteX16" fmla="*/ 2090201 w 5307644"/>
                <a:gd name="connsiteY16" fmla="*/ 603167 h 4336518"/>
                <a:gd name="connsiteX17" fmla="*/ 1152228 w 5307644"/>
                <a:gd name="connsiteY17" fmla="*/ 1185758 h 4336518"/>
                <a:gd name="connsiteX18" fmla="*/ 768796 w 5307644"/>
                <a:gd name="connsiteY18" fmla="*/ 1574544 h 4336518"/>
                <a:gd name="connsiteX19" fmla="*/ 465637 w 5307644"/>
                <a:gd name="connsiteY19" fmla="*/ 2021033 h 4336518"/>
                <a:gd name="connsiteX20" fmla="*/ 259898 w 5307644"/>
                <a:gd name="connsiteY20" fmla="*/ 2514605 h 4336518"/>
                <a:gd name="connsiteX21" fmla="*/ 185075 w 5307644"/>
                <a:gd name="connsiteY21" fmla="*/ 3040781 h 4336518"/>
                <a:gd name="connsiteX22" fmla="*/ 216639 w 5307644"/>
                <a:gd name="connsiteY22" fmla="*/ 3298400 h 4336518"/>
                <a:gd name="connsiteX23" fmla="*/ 309857 w 5307644"/>
                <a:gd name="connsiteY23" fmla="*/ 3539393 h 4336518"/>
                <a:gd name="connsiteX24" fmla="*/ 374918 w 5307644"/>
                <a:gd name="connsiteY24" fmla="*/ 3652866 h 4336518"/>
                <a:gd name="connsiteX25" fmla="*/ 449628 w 5307644"/>
                <a:gd name="connsiteY25" fmla="*/ 3762691 h 4336518"/>
                <a:gd name="connsiteX26" fmla="*/ 622212 w 5307644"/>
                <a:gd name="connsiteY26" fmla="*/ 3974942 h 4336518"/>
                <a:gd name="connsiteX27" fmla="*/ 808989 w 5307644"/>
                <a:gd name="connsiteY27" fmla="*/ 4188802 h 4336518"/>
                <a:gd name="connsiteX28" fmla="*/ 901868 w 5307644"/>
                <a:gd name="connsiteY28" fmla="*/ 4300450 h 4336518"/>
                <a:gd name="connsiteX29" fmla="*/ 931233 w 5307644"/>
                <a:gd name="connsiteY29" fmla="*/ 4336518 h 4336518"/>
                <a:gd name="connsiteX30" fmla="*/ 512426 w 5307644"/>
                <a:gd name="connsiteY30" fmla="*/ 4336518 h 4336518"/>
                <a:gd name="connsiteX31" fmla="*/ 379799 w 5307644"/>
                <a:gd name="connsiteY31" fmla="*/ 4138930 h 4336518"/>
                <a:gd name="connsiteX32" fmla="*/ 226177 w 5307644"/>
                <a:gd name="connsiteY32" fmla="*/ 3891071 h 4336518"/>
                <a:gd name="connsiteX33" fmla="*/ 156916 w 5307644"/>
                <a:gd name="connsiteY33" fmla="*/ 3759688 h 4336518"/>
                <a:gd name="connsiteX34" fmla="*/ 98101 w 5307644"/>
                <a:gd name="connsiteY34" fmla="*/ 3622191 h 4336518"/>
                <a:gd name="connsiteX35" fmla="*/ 53025 w 5307644"/>
                <a:gd name="connsiteY35" fmla="*/ 3479547 h 4336518"/>
                <a:gd name="connsiteX36" fmla="*/ 36221 w 5307644"/>
                <a:gd name="connsiteY36" fmla="*/ 3406831 h 4336518"/>
                <a:gd name="connsiteX37" fmla="*/ 28841 w 5307644"/>
                <a:gd name="connsiteY37" fmla="*/ 3370365 h 4336518"/>
                <a:gd name="connsiteX38" fmla="*/ 22709 w 5307644"/>
                <a:gd name="connsiteY38" fmla="*/ 3333792 h 4336518"/>
                <a:gd name="connsiteX39" fmla="*/ 0 w 5307644"/>
                <a:gd name="connsiteY39" fmla="*/ 3040781 h 4336518"/>
                <a:gd name="connsiteX40" fmla="*/ 63017 w 5307644"/>
                <a:gd name="connsiteY40" fmla="*/ 2469880 h 4336518"/>
                <a:gd name="connsiteX41" fmla="*/ 252405 w 5307644"/>
                <a:gd name="connsiteY41" fmla="*/ 1922897 h 4336518"/>
                <a:gd name="connsiteX42" fmla="*/ 962499 w 5307644"/>
                <a:gd name="connsiteY42" fmla="*/ 993992 h 4336518"/>
                <a:gd name="connsiteX43" fmla="*/ 1433359 w 5307644"/>
                <a:gd name="connsiteY43" fmla="*/ 630088 h 4336518"/>
                <a:gd name="connsiteX44" fmla="*/ 1959628 w 5307644"/>
                <a:gd name="connsiteY44" fmla="*/ 341151 h 4336518"/>
                <a:gd name="connsiteX45" fmla="*/ 3127865 w 5307644"/>
                <a:gd name="connsiteY45" fmla="*/ 22508 h 4336518"/>
                <a:gd name="connsiteX46" fmla="*/ 3433280 w 5307644"/>
                <a:gd name="connsiteY46" fmla="*/ 1379 h 4336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5307644" h="4336518">
                  <a:moveTo>
                    <a:pt x="5307644" y="4310537"/>
                  </a:moveTo>
                  <a:lnTo>
                    <a:pt x="5307644" y="4336518"/>
                  </a:lnTo>
                  <a:lnTo>
                    <a:pt x="5271469" y="4336518"/>
                  </a:lnTo>
                  <a:close/>
                  <a:moveTo>
                    <a:pt x="3433280" y="1379"/>
                  </a:moveTo>
                  <a:cubicBezTo>
                    <a:pt x="3535397" y="-1410"/>
                    <a:pt x="3637614" y="38"/>
                    <a:pt x="3739290" y="5668"/>
                  </a:cubicBezTo>
                  <a:cubicBezTo>
                    <a:pt x="3942986" y="17360"/>
                    <a:pt x="4146567" y="45995"/>
                    <a:pt x="4345494" y="94581"/>
                  </a:cubicBezTo>
                  <a:cubicBezTo>
                    <a:pt x="4544420" y="143059"/>
                    <a:pt x="4738691" y="211700"/>
                    <a:pt x="4922289" y="300933"/>
                  </a:cubicBezTo>
                  <a:cubicBezTo>
                    <a:pt x="5013975" y="345550"/>
                    <a:pt x="5103219" y="395127"/>
                    <a:pt x="5188801" y="449771"/>
                  </a:cubicBezTo>
                  <a:lnTo>
                    <a:pt x="5307644" y="531018"/>
                  </a:lnTo>
                  <a:lnTo>
                    <a:pt x="5307644" y="868543"/>
                  </a:lnTo>
                  <a:lnTo>
                    <a:pt x="5256558" y="823998"/>
                  </a:lnTo>
                  <a:cubicBezTo>
                    <a:pt x="5114289" y="712993"/>
                    <a:pt x="4959758" y="616466"/>
                    <a:pt x="4794554" y="538923"/>
                  </a:cubicBezTo>
                  <a:cubicBezTo>
                    <a:pt x="4629462" y="461166"/>
                    <a:pt x="4454722" y="401534"/>
                    <a:pt x="4274643" y="359921"/>
                  </a:cubicBezTo>
                  <a:cubicBezTo>
                    <a:pt x="4094566" y="318200"/>
                    <a:pt x="3909491" y="294176"/>
                    <a:pt x="3722940" y="285703"/>
                  </a:cubicBezTo>
                  <a:cubicBezTo>
                    <a:pt x="3536050" y="276800"/>
                    <a:pt x="3349387" y="282700"/>
                    <a:pt x="3163858" y="304579"/>
                  </a:cubicBezTo>
                  <a:cubicBezTo>
                    <a:pt x="2978444" y="326565"/>
                    <a:pt x="2794732" y="363353"/>
                    <a:pt x="2615108" y="413546"/>
                  </a:cubicBezTo>
                  <a:cubicBezTo>
                    <a:pt x="2435370" y="463526"/>
                    <a:pt x="2260060" y="528198"/>
                    <a:pt x="2090201" y="603167"/>
                  </a:cubicBezTo>
                  <a:cubicBezTo>
                    <a:pt x="1749461" y="751496"/>
                    <a:pt x="1431316" y="948195"/>
                    <a:pt x="1152228" y="1185758"/>
                  </a:cubicBezTo>
                  <a:cubicBezTo>
                    <a:pt x="1013139" y="1304915"/>
                    <a:pt x="884268" y="1434903"/>
                    <a:pt x="768796" y="1574544"/>
                  </a:cubicBezTo>
                  <a:cubicBezTo>
                    <a:pt x="653096" y="1713971"/>
                    <a:pt x="551021" y="1863481"/>
                    <a:pt x="465637" y="2021033"/>
                  </a:cubicBezTo>
                  <a:cubicBezTo>
                    <a:pt x="380253" y="2178478"/>
                    <a:pt x="309176" y="2343324"/>
                    <a:pt x="259898" y="2514605"/>
                  </a:cubicBezTo>
                  <a:cubicBezTo>
                    <a:pt x="210508" y="2685457"/>
                    <a:pt x="184960" y="2863065"/>
                    <a:pt x="185075" y="3040781"/>
                  </a:cubicBezTo>
                  <a:cubicBezTo>
                    <a:pt x="186096" y="3128084"/>
                    <a:pt x="195180" y="3214743"/>
                    <a:pt x="216639" y="3298400"/>
                  </a:cubicBezTo>
                  <a:cubicBezTo>
                    <a:pt x="237759" y="3382163"/>
                    <a:pt x="270572" y="3462280"/>
                    <a:pt x="309857" y="3539393"/>
                  </a:cubicBezTo>
                  <a:cubicBezTo>
                    <a:pt x="329727" y="3577897"/>
                    <a:pt x="351755" y="3615649"/>
                    <a:pt x="374918" y="3652866"/>
                  </a:cubicBezTo>
                  <a:cubicBezTo>
                    <a:pt x="398420" y="3689974"/>
                    <a:pt x="423514" y="3726548"/>
                    <a:pt x="449628" y="3762691"/>
                  </a:cubicBezTo>
                  <a:cubicBezTo>
                    <a:pt x="502539" y="3834764"/>
                    <a:pt x="561354" y="3904692"/>
                    <a:pt x="622212" y="3974942"/>
                  </a:cubicBezTo>
                  <a:cubicBezTo>
                    <a:pt x="683071" y="4045299"/>
                    <a:pt x="746655" y="4115657"/>
                    <a:pt x="808989" y="4188802"/>
                  </a:cubicBezTo>
                  <a:cubicBezTo>
                    <a:pt x="840214" y="4225267"/>
                    <a:pt x="871097" y="4262591"/>
                    <a:pt x="901868" y="4300450"/>
                  </a:cubicBezTo>
                  <a:lnTo>
                    <a:pt x="931233" y="4336518"/>
                  </a:lnTo>
                  <a:lnTo>
                    <a:pt x="512426" y="4336518"/>
                  </a:lnTo>
                  <a:lnTo>
                    <a:pt x="379799" y="4138930"/>
                  </a:lnTo>
                  <a:cubicBezTo>
                    <a:pt x="327002" y="4059028"/>
                    <a:pt x="274886" y="3976765"/>
                    <a:pt x="226177" y="3891071"/>
                  </a:cubicBezTo>
                  <a:cubicBezTo>
                    <a:pt x="201878" y="3848171"/>
                    <a:pt x="178376" y="3804519"/>
                    <a:pt x="156916" y="3759688"/>
                  </a:cubicBezTo>
                  <a:cubicBezTo>
                    <a:pt x="135570" y="3714750"/>
                    <a:pt x="115700" y="3668954"/>
                    <a:pt x="98101" y="3622191"/>
                  </a:cubicBezTo>
                  <a:cubicBezTo>
                    <a:pt x="80842" y="3575323"/>
                    <a:pt x="65514" y="3527810"/>
                    <a:pt x="53025" y="3479547"/>
                  </a:cubicBezTo>
                  <a:cubicBezTo>
                    <a:pt x="47121" y="3455416"/>
                    <a:pt x="41103" y="3431176"/>
                    <a:pt x="36221" y="3406831"/>
                  </a:cubicBezTo>
                  <a:lnTo>
                    <a:pt x="28841" y="3370365"/>
                  </a:lnTo>
                  <a:lnTo>
                    <a:pt x="22709" y="3333792"/>
                  </a:lnTo>
                  <a:cubicBezTo>
                    <a:pt x="6700" y="3236194"/>
                    <a:pt x="0" y="3138058"/>
                    <a:pt x="0" y="3040781"/>
                  </a:cubicBezTo>
                  <a:cubicBezTo>
                    <a:pt x="454" y="2849337"/>
                    <a:pt x="21687" y="2657893"/>
                    <a:pt x="63017" y="2469880"/>
                  </a:cubicBezTo>
                  <a:cubicBezTo>
                    <a:pt x="104233" y="2281976"/>
                    <a:pt x="167362" y="2097718"/>
                    <a:pt x="252405" y="1922897"/>
                  </a:cubicBezTo>
                  <a:cubicBezTo>
                    <a:pt x="423286" y="1573257"/>
                    <a:pt x="670922" y="1260405"/>
                    <a:pt x="962499" y="993992"/>
                  </a:cubicBezTo>
                  <a:cubicBezTo>
                    <a:pt x="1108628" y="860786"/>
                    <a:pt x="1266566" y="739269"/>
                    <a:pt x="1433359" y="630088"/>
                  </a:cubicBezTo>
                  <a:cubicBezTo>
                    <a:pt x="1600380" y="521013"/>
                    <a:pt x="1776144" y="423843"/>
                    <a:pt x="1959628" y="341151"/>
                  </a:cubicBezTo>
                  <a:cubicBezTo>
                    <a:pt x="2327051" y="176950"/>
                    <a:pt x="2722633" y="68411"/>
                    <a:pt x="3127865" y="22508"/>
                  </a:cubicBezTo>
                  <a:cubicBezTo>
                    <a:pt x="3229145" y="11193"/>
                    <a:pt x="3331163" y="4168"/>
                    <a:pt x="3433280" y="137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0C5373BF-BD61-4FCF-8ECF-21DFEBE09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73412" y="2537732"/>
              <a:ext cx="5308830" cy="4311738"/>
            </a:xfrm>
            <a:custGeom>
              <a:avLst/>
              <a:gdLst>
                <a:gd name="connsiteX0" fmla="*/ 5308830 w 5308830"/>
                <a:gd name="connsiteY0" fmla="*/ 4026353 h 4311738"/>
                <a:gd name="connsiteX1" fmla="*/ 5308830 w 5308830"/>
                <a:gd name="connsiteY1" fmla="*/ 4311738 h 4311738"/>
                <a:gd name="connsiteX2" fmla="*/ 4948051 w 5308830"/>
                <a:gd name="connsiteY2" fmla="*/ 4311738 h 4311738"/>
                <a:gd name="connsiteX3" fmla="*/ 5002803 w 5308830"/>
                <a:gd name="connsiteY3" fmla="*/ 4271506 h 4311738"/>
                <a:gd name="connsiteX4" fmla="*/ 5221147 w 5308830"/>
                <a:gd name="connsiteY4" fmla="*/ 4102386 h 4311738"/>
                <a:gd name="connsiteX5" fmla="*/ 3595773 w 5308830"/>
                <a:gd name="connsiteY5" fmla="*/ 0 h 4311738"/>
                <a:gd name="connsiteX6" fmla="*/ 5271266 w 5308830"/>
                <a:gd name="connsiteY6" fmla="*/ 516192 h 4311738"/>
                <a:gd name="connsiteX7" fmla="*/ 5308830 w 5308830"/>
                <a:gd name="connsiteY7" fmla="*/ 546905 h 4311738"/>
                <a:gd name="connsiteX8" fmla="*/ 5308830 w 5308830"/>
                <a:gd name="connsiteY8" fmla="*/ 1314056 h 4311738"/>
                <a:gd name="connsiteX9" fmla="*/ 5241798 w 5308830"/>
                <a:gd name="connsiteY9" fmla="*/ 1229961 h 4311738"/>
                <a:gd name="connsiteX10" fmla="*/ 4547599 w 5308830"/>
                <a:gd name="connsiteY10" fmla="*/ 723841 h 4311738"/>
                <a:gd name="connsiteX11" fmla="*/ 3595773 w 5308830"/>
                <a:gd name="connsiteY11" fmla="*/ 536258 h 4311738"/>
                <a:gd name="connsiteX12" fmla="*/ 2484874 w 5308830"/>
                <a:gd name="connsiteY12" fmla="*/ 738106 h 4311738"/>
                <a:gd name="connsiteX13" fmla="*/ 1497964 w 5308830"/>
                <a:gd name="connsiteY13" fmla="*/ 1292596 h 4311738"/>
                <a:gd name="connsiteX14" fmla="*/ 815348 w 5308830"/>
                <a:gd name="connsiteY14" fmla="*/ 2092157 h 4311738"/>
                <a:gd name="connsiteX15" fmla="*/ 567825 w 5308830"/>
                <a:gd name="connsiteY15" fmla="*/ 3022671 h 4311738"/>
                <a:gd name="connsiteX16" fmla="*/ 977486 w 5308830"/>
                <a:gd name="connsiteY16" fmla="*/ 3886690 h 4311738"/>
                <a:gd name="connsiteX17" fmla="*/ 1183907 w 5308830"/>
                <a:gd name="connsiteY17" fmla="*/ 4160932 h 4311738"/>
                <a:gd name="connsiteX18" fmla="*/ 1285607 w 5308830"/>
                <a:gd name="connsiteY18" fmla="*/ 4296799 h 4311738"/>
                <a:gd name="connsiteX19" fmla="*/ 1297817 w 5308830"/>
                <a:gd name="connsiteY19" fmla="*/ 4311738 h 4311738"/>
                <a:gd name="connsiteX20" fmla="*/ 602176 w 5308830"/>
                <a:gd name="connsiteY20" fmla="*/ 4311738 h 4311738"/>
                <a:gd name="connsiteX21" fmla="*/ 583893 w 5308830"/>
                <a:gd name="connsiteY21" fmla="*/ 4287205 h 4311738"/>
                <a:gd name="connsiteX22" fmla="*/ 0 w 5308830"/>
                <a:gd name="connsiteY22" fmla="*/ 3022564 h 4311738"/>
                <a:gd name="connsiteX23" fmla="*/ 3595773 w 5308830"/>
                <a:gd name="connsiteY23" fmla="*/ 0 h 4311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308830" h="4311738">
                  <a:moveTo>
                    <a:pt x="5308830" y="4026353"/>
                  </a:moveTo>
                  <a:lnTo>
                    <a:pt x="5308830" y="4311738"/>
                  </a:lnTo>
                  <a:lnTo>
                    <a:pt x="4948051" y="4311738"/>
                  </a:lnTo>
                  <a:lnTo>
                    <a:pt x="5002803" y="4271506"/>
                  </a:lnTo>
                  <a:cubicBezTo>
                    <a:pt x="5078400" y="4214990"/>
                    <a:pt x="5151610" y="4158780"/>
                    <a:pt x="5221147" y="4102386"/>
                  </a:cubicBezTo>
                  <a:close/>
                  <a:moveTo>
                    <a:pt x="3595773" y="0"/>
                  </a:moveTo>
                  <a:cubicBezTo>
                    <a:pt x="4261231" y="0"/>
                    <a:pt x="4825666" y="190293"/>
                    <a:pt x="5271266" y="516192"/>
                  </a:cubicBezTo>
                  <a:lnTo>
                    <a:pt x="5308830" y="546905"/>
                  </a:lnTo>
                  <a:lnTo>
                    <a:pt x="5308830" y="1314056"/>
                  </a:lnTo>
                  <a:lnTo>
                    <a:pt x="5241798" y="1229961"/>
                  </a:lnTo>
                  <a:cubicBezTo>
                    <a:pt x="5047072" y="1010846"/>
                    <a:pt x="4813516" y="840530"/>
                    <a:pt x="4547599" y="723841"/>
                  </a:cubicBezTo>
                  <a:cubicBezTo>
                    <a:pt x="4263856" y="599429"/>
                    <a:pt x="3943667" y="536258"/>
                    <a:pt x="3595773" y="536258"/>
                  </a:cubicBezTo>
                  <a:cubicBezTo>
                    <a:pt x="3226761" y="536258"/>
                    <a:pt x="2852980" y="604041"/>
                    <a:pt x="2484874" y="738106"/>
                  </a:cubicBezTo>
                  <a:cubicBezTo>
                    <a:pt x="2126422" y="868309"/>
                    <a:pt x="1785227" y="1060075"/>
                    <a:pt x="1497964" y="1292596"/>
                  </a:cubicBezTo>
                  <a:cubicBezTo>
                    <a:pt x="1205707" y="1529085"/>
                    <a:pt x="976010" y="1798180"/>
                    <a:pt x="815348" y="2092157"/>
                  </a:cubicBezTo>
                  <a:cubicBezTo>
                    <a:pt x="651166" y="2392675"/>
                    <a:pt x="567825" y="2705743"/>
                    <a:pt x="567825" y="3022671"/>
                  </a:cubicBezTo>
                  <a:cubicBezTo>
                    <a:pt x="567825" y="3341852"/>
                    <a:pt x="700784" y="3528255"/>
                    <a:pt x="977486" y="3886690"/>
                  </a:cubicBezTo>
                  <a:cubicBezTo>
                    <a:pt x="1044249" y="3973134"/>
                    <a:pt x="1113283" y="4062582"/>
                    <a:pt x="1183907" y="4160932"/>
                  </a:cubicBezTo>
                  <a:cubicBezTo>
                    <a:pt x="1217636" y="4207895"/>
                    <a:pt x="1251520" y="4253175"/>
                    <a:pt x="1285607" y="4296799"/>
                  </a:cubicBezTo>
                  <a:lnTo>
                    <a:pt x="1297817" y="4311738"/>
                  </a:lnTo>
                  <a:lnTo>
                    <a:pt x="602176" y="4311738"/>
                  </a:lnTo>
                  <a:lnTo>
                    <a:pt x="583893" y="4287205"/>
                  </a:lnTo>
                  <a:cubicBezTo>
                    <a:pt x="281395" y="3892133"/>
                    <a:pt x="0" y="3570338"/>
                    <a:pt x="0" y="3022564"/>
                  </a:cubicBezTo>
                  <a:cubicBezTo>
                    <a:pt x="0" y="1353193"/>
                    <a:pt x="1810660" y="0"/>
                    <a:pt x="359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7E6B45AB-7CCC-4949-9DC2-116644B5F6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73412" y="2537732"/>
              <a:ext cx="5308830" cy="4311738"/>
            </a:xfrm>
            <a:custGeom>
              <a:avLst/>
              <a:gdLst>
                <a:gd name="connsiteX0" fmla="*/ 5308830 w 5308830"/>
                <a:gd name="connsiteY0" fmla="*/ 3880900 h 4311738"/>
                <a:gd name="connsiteX1" fmla="*/ 5308830 w 5308830"/>
                <a:gd name="connsiteY1" fmla="*/ 4311738 h 4311738"/>
                <a:gd name="connsiteX2" fmla="*/ 4763109 w 5308830"/>
                <a:gd name="connsiteY2" fmla="*/ 4311738 h 4311738"/>
                <a:gd name="connsiteX3" fmla="*/ 4929066 w 5308830"/>
                <a:gd name="connsiteY3" fmla="*/ 4189789 h 4311738"/>
                <a:gd name="connsiteX4" fmla="*/ 5142959 w 5308830"/>
                <a:gd name="connsiteY4" fmla="*/ 4024320 h 4311738"/>
                <a:gd name="connsiteX5" fmla="*/ 3595773 w 5308830"/>
                <a:gd name="connsiteY5" fmla="*/ 0 h 4311738"/>
                <a:gd name="connsiteX6" fmla="*/ 5271266 w 5308830"/>
                <a:gd name="connsiteY6" fmla="*/ 516192 h 4311738"/>
                <a:gd name="connsiteX7" fmla="*/ 5308830 w 5308830"/>
                <a:gd name="connsiteY7" fmla="*/ 546905 h 4311738"/>
                <a:gd name="connsiteX8" fmla="*/ 5308830 w 5308830"/>
                <a:gd name="connsiteY8" fmla="*/ 1498438 h 4311738"/>
                <a:gd name="connsiteX9" fmla="*/ 5289422 w 5308830"/>
                <a:gd name="connsiteY9" fmla="*/ 1468062 h 4311738"/>
                <a:gd name="connsiteX10" fmla="*/ 5154710 w 5308830"/>
                <a:gd name="connsiteY10" fmla="*/ 1298924 h 4311738"/>
                <a:gd name="connsiteX11" fmla="*/ 4499685 w 5308830"/>
                <a:gd name="connsiteY11" fmla="*/ 821118 h 4311738"/>
                <a:gd name="connsiteX12" fmla="*/ 3595773 w 5308830"/>
                <a:gd name="connsiteY12" fmla="*/ 643510 h 4311738"/>
                <a:gd name="connsiteX13" fmla="*/ 2525523 w 5308830"/>
                <a:gd name="connsiteY13" fmla="*/ 838172 h 4311738"/>
                <a:gd name="connsiteX14" fmla="*/ 1571767 w 5308830"/>
                <a:gd name="connsiteY14" fmla="*/ 1374000 h 4311738"/>
                <a:gd name="connsiteX15" fmla="*/ 916173 w 5308830"/>
                <a:gd name="connsiteY15" fmla="*/ 2141277 h 4311738"/>
                <a:gd name="connsiteX16" fmla="*/ 681254 w 5308830"/>
                <a:gd name="connsiteY16" fmla="*/ 3022671 h 4311738"/>
                <a:gd name="connsiteX17" fmla="*/ 1069115 w 5308830"/>
                <a:gd name="connsiteY17" fmla="*/ 3823519 h 4311738"/>
                <a:gd name="connsiteX18" fmla="*/ 1277807 w 5308830"/>
                <a:gd name="connsiteY18" fmla="*/ 4100764 h 4311738"/>
                <a:gd name="connsiteX19" fmla="*/ 1373308 w 5308830"/>
                <a:gd name="connsiteY19" fmla="*/ 4228488 h 4311738"/>
                <a:gd name="connsiteX20" fmla="*/ 1441062 w 5308830"/>
                <a:gd name="connsiteY20" fmla="*/ 4311738 h 4311738"/>
                <a:gd name="connsiteX21" fmla="*/ 602176 w 5308830"/>
                <a:gd name="connsiteY21" fmla="*/ 4311738 h 4311738"/>
                <a:gd name="connsiteX22" fmla="*/ 583893 w 5308830"/>
                <a:gd name="connsiteY22" fmla="*/ 4287205 h 4311738"/>
                <a:gd name="connsiteX23" fmla="*/ 0 w 5308830"/>
                <a:gd name="connsiteY23" fmla="*/ 3022564 h 4311738"/>
                <a:gd name="connsiteX24" fmla="*/ 3595773 w 5308830"/>
                <a:gd name="connsiteY24" fmla="*/ 0 h 4311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308830" h="4311738">
                  <a:moveTo>
                    <a:pt x="5308830" y="3880900"/>
                  </a:moveTo>
                  <a:lnTo>
                    <a:pt x="5308830" y="4311738"/>
                  </a:lnTo>
                  <a:lnTo>
                    <a:pt x="4763109" y="4311738"/>
                  </a:lnTo>
                  <a:lnTo>
                    <a:pt x="4929066" y="4189789"/>
                  </a:lnTo>
                  <a:cubicBezTo>
                    <a:pt x="5003230" y="4134367"/>
                    <a:pt x="5074975" y="4079340"/>
                    <a:pt x="5142959" y="4024320"/>
                  </a:cubicBezTo>
                  <a:close/>
                  <a:moveTo>
                    <a:pt x="3595773" y="0"/>
                  </a:moveTo>
                  <a:cubicBezTo>
                    <a:pt x="4261231" y="0"/>
                    <a:pt x="4825666" y="190293"/>
                    <a:pt x="5271266" y="516192"/>
                  </a:cubicBezTo>
                  <a:lnTo>
                    <a:pt x="5308830" y="546905"/>
                  </a:lnTo>
                  <a:lnTo>
                    <a:pt x="5308830" y="1498438"/>
                  </a:lnTo>
                  <a:lnTo>
                    <a:pt x="5289422" y="1468062"/>
                  </a:lnTo>
                  <a:cubicBezTo>
                    <a:pt x="5247242" y="1408963"/>
                    <a:pt x="5202313" y="1352510"/>
                    <a:pt x="5154710" y="1298924"/>
                  </a:cubicBezTo>
                  <a:cubicBezTo>
                    <a:pt x="4970772" y="1091928"/>
                    <a:pt x="4750500" y="931159"/>
                    <a:pt x="4499685" y="821118"/>
                  </a:cubicBezTo>
                  <a:cubicBezTo>
                    <a:pt x="4231156" y="703248"/>
                    <a:pt x="3926977" y="643510"/>
                    <a:pt x="3595773" y="643510"/>
                  </a:cubicBezTo>
                  <a:cubicBezTo>
                    <a:pt x="3245836" y="643510"/>
                    <a:pt x="2875688" y="710757"/>
                    <a:pt x="2525523" y="838172"/>
                  </a:cubicBezTo>
                  <a:cubicBezTo>
                    <a:pt x="2179105" y="964084"/>
                    <a:pt x="1849265" y="1149415"/>
                    <a:pt x="1571767" y="1374000"/>
                  </a:cubicBezTo>
                  <a:cubicBezTo>
                    <a:pt x="1294611" y="1598264"/>
                    <a:pt x="1067980" y="1863603"/>
                    <a:pt x="916173" y="2141277"/>
                  </a:cubicBezTo>
                  <a:cubicBezTo>
                    <a:pt x="760280" y="2426459"/>
                    <a:pt x="681254" y="2723010"/>
                    <a:pt x="681254" y="3022671"/>
                  </a:cubicBezTo>
                  <a:cubicBezTo>
                    <a:pt x="681254" y="3309032"/>
                    <a:pt x="800134" y="3475166"/>
                    <a:pt x="1069115" y="3823519"/>
                  </a:cubicBezTo>
                  <a:cubicBezTo>
                    <a:pt x="1136445" y="3910714"/>
                    <a:pt x="1206047" y="4000912"/>
                    <a:pt x="1277807" y="4100764"/>
                  </a:cubicBezTo>
                  <a:cubicBezTo>
                    <a:pt x="1309528" y="4144925"/>
                    <a:pt x="1341351" y="4187490"/>
                    <a:pt x="1373308" y="4228488"/>
                  </a:cubicBezTo>
                  <a:lnTo>
                    <a:pt x="1441062" y="4311738"/>
                  </a:lnTo>
                  <a:lnTo>
                    <a:pt x="602176" y="4311738"/>
                  </a:lnTo>
                  <a:lnTo>
                    <a:pt x="583893" y="4287205"/>
                  </a:lnTo>
                  <a:cubicBezTo>
                    <a:pt x="281395" y="3892133"/>
                    <a:pt x="0" y="3570338"/>
                    <a:pt x="0" y="3022564"/>
                  </a:cubicBezTo>
                  <a:cubicBezTo>
                    <a:pt x="0" y="1353193"/>
                    <a:pt x="1810660" y="0"/>
                    <a:pt x="359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61D22245-3D67-419C-A6B5-DD0EB0D839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23758" y="0"/>
            <a:ext cx="5081407" cy="3133064"/>
            <a:chOff x="5907711" y="0"/>
            <a:chExt cx="5081407" cy="3133064"/>
          </a:xfrm>
          <a:solidFill>
            <a:schemeClr val="accent5">
              <a:alpha val="5000"/>
            </a:schemeClr>
          </a:solidFill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E3A64720-9AA0-4796-8E62-15672228CF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9200" y="0"/>
              <a:ext cx="5069918" cy="3111852"/>
            </a:xfrm>
            <a:custGeom>
              <a:avLst/>
              <a:gdLst>
                <a:gd name="connsiteX0" fmla="*/ 145909 w 5069918"/>
                <a:gd name="connsiteY0" fmla="*/ 0 h 3111852"/>
                <a:gd name="connsiteX1" fmla="*/ 205279 w 5069918"/>
                <a:gd name="connsiteY1" fmla="*/ 0 h 3111852"/>
                <a:gd name="connsiteX2" fmla="*/ 202868 w 5069918"/>
                <a:gd name="connsiteY2" fmla="*/ 5043 h 3111852"/>
                <a:gd name="connsiteX3" fmla="*/ 191273 w 5069918"/>
                <a:gd name="connsiteY3" fmla="*/ 30818 h 3111852"/>
                <a:gd name="connsiteX4" fmla="*/ 169129 w 5069918"/>
                <a:gd name="connsiteY4" fmla="*/ 82781 h 3111852"/>
                <a:gd name="connsiteX5" fmla="*/ 148381 w 5069918"/>
                <a:gd name="connsiteY5" fmla="*/ 135320 h 3111852"/>
                <a:gd name="connsiteX6" fmla="*/ 80903 w 5069918"/>
                <a:gd name="connsiteY6" fmla="*/ 350499 h 3111852"/>
                <a:gd name="connsiteX7" fmla="*/ 26154 w 5069918"/>
                <a:gd name="connsiteY7" fmla="*/ 796339 h 3111852"/>
                <a:gd name="connsiteX8" fmla="*/ 49170 w 5069918"/>
                <a:gd name="connsiteY8" fmla="*/ 1018931 h 3111852"/>
                <a:gd name="connsiteX9" fmla="*/ 119437 w 5069918"/>
                <a:gd name="connsiteY9" fmla="*/ 1231804 h 3111852"/>
                <a:gd name="connsiteX10" fmla="*/ 143672 w 5069918"/>
                <a:gd name="connsiteY10" fmla="*/ 1282696 h 3111852"/>
                <a:gd name="connsiteX11" fmla="*/ 170611 w 5069918"/>
                <a:gd name="connsiteY11" fmla="*/ 1332436 h 3111852"/>
                <a:gd name="connsiteX12" fmla="*/ 230330 w 5069918"/>
                <a:gd name="connsiteY12" fmla="*/ 1428867 h 3111852"/>
                <a:gd name="connsiteX13" fmla="*/ 296237 w 5069918"/>
                <a:gd name="connsiteY13" fmla="*/ 1522004 h 3111852"/>
                <a:gd name="connsiteX14" fmla="*/ 366853 w 5069918"/>
                <a:gd name="connsiteY14" fmla="*/ 1612506 h 3111852"/>
                <a:gd name="connsiteX15" fmla="*/ 513838 w 5069918"/>
                <a:gd name="connsiteY15" fmla="*/ 1791535 h 3111852"/>
                <a:gd name="connsiteX16" fmla="*/ 587330 w 5069918"/>
                <a:gd name="connsiteY16" fmla="*/ 1882283 h 3111852"/>
                <a:gd name="connsiteX17" fmla="*/ 658817 w 5069918"/>
                <a:gd name="connsiteY17" fmla="*/ 1974186 h 3111852"/>
                <a:gd name="connsiteX18" fmla="*/ 730305 w 5069918"/>
                <a:gd name="connsiteY18" fmla="*/ 2062959 h 3111852"/>
                <a:gd name="connsiteX19" fmla="*/ 805018 w 5069918"/>
                <a:gd name="connsiteY19" fmla="*/ 2148685 h 3111852"/>
                <a:gd name="connsiteX20" fmla="*/ 963424 w 5069918"/>
                <a:gd name="connsiteY20" fmla="*/ 2310337 h 3111852"/>
                <a:gd name="connsiteX21" fmla="*/ 1319204 w 5069918"/>
                <a:gd name="connsiteY21" fmla="*/ 2580196 h 3111852"/>
                <a:gd name="connsiteX22" fmla="*/ 1515882 w 5069918"/>
                <a:gd name="connsiteY22" fmla="*/ 2681651 h 3111852"/>
                <a:gd name="connsiteX23" fmla="*/ 1723456 w 5069918"/>
                <a:gd name="connsiteY23" fmla="*/ 2758319 h 3111852"/>
                <a:gd name="connsiteX24" fmla="*/ 1939662 w 5069918"/>
                <a:gd name="connsiteY24" fmla="*/ 2811269 h 3111852"/>
                <a:gd name="connsiteX25" fmla="*/ 2162581 w 5069918"/>
                <a:gd name="connsiteY25" fmla="*/ 2840916 h 3111852"/>
                <a:gd name="connsiteX26" fmla="*/ 2389597 w 5069918"/>
                <a:gd name="connsiteY26" fmla="*/ 2850221 h 3111852"/>
                <a:gd name="connsiteX27" fmla="*/ 2446002 w 5069918"/>
                <a:gd name="connsiteY27" fmla="*/ 2849808 h 3111852"/>
                <a:gd name="connsiteX28" fmla="*/ 2473638 w 5069918"/>
                <a:gd name="connsiteY28" fmla="*/ 2849151 h 3111852"/>
                <a:gd name="connsiteX29" fmla="*/ 2501187 w 5069918"/>
                <a:gd name="connsiteY29" fmla="*/ 2847832 h 3111852"/>
                <a:gd name="connsiteX30" fmla="*/ 2610685 w 5069918"/>
                <a:gd name="connsiteY30" fmla="*/ 2838774 h 3111852"/>
                <a:gd name="connsiteX31" fmla="*/ 3033071 w 5069918"/>
                <a:gd name="connsiteY31" fmla="*/ 2730979 h 3111852"/>
                <a:gd name="connsiteX32" fmla="*/ 3232974 w 5069918"/>
                <a:gd name="connsiteY32" fmla="*/ 2637430 h 3111852"/>
                <a:gd name="connsiteX33" fmla="*/ 3425990 w 5069918"/>
                <a:gd name="connsiteY33" fmla="*/ 2523622 h 3111852"/>
                <a:gd name="connsiteX34" fmla="*/ 3613601 w 5069918"/>
                <a:gd name="connsiteY34" fmla="*/ 2394827 h 3111852"/>
                <a:gd name="connsiteX35" fmla="*/ 3706185 w 5069918"/>
                <a:gd name="connsiteY35" fmla="*/ 2326642 h 3111852"/>
                <a:gd name="connsiteX36" fmla="*/ 3799729 w 5069918"/>
                <a:gd name="connsiteY36" fmla="*/ 2255904 h 3111852"/>
                <a:gd name="connsiteX37" fmla="*/ 4175561 w 5069918"/>
                <a:gd name="connsiteY37" fmla="*/ 1976821 h 3111852"/>
                <a:gd name="connsiteX38" fmla="*/ 4517132 w 5069918"/>
                <a:gd name="connsiteY38" fmla="*/ 1683080 h 3111852"/>
                <a:gd name="connsiteX39" fmla="*/ 4659758 w 5069918"/>
                <a:gd name="connsiteY39" fmla="*/ 1519452 h 3111852"/>
                <a:gd name="connsiteX40" fmla="*/ 4773178 w 5069918"/>
                <a:gd name="connsiteY40" fmla="*/ 1340423 h 3111852"/>
                <a:gd name="connsiteX41" fmla="*/ 4892092 w 5069918"/>
                <a:gd name="connsiteY41" fmla="*/ 938311 h 3111852"/>
                <a:gd name="connsiteX42" fmla="*/ 4898804 w 5069918"/>
                <a:gd name="connsiteY42" fmla="*/ 831503 h 3111852"/>
                <a:gd name="connsiteX43" fmla="*/ 4899153 w 5069918"/>
                <a:gd name="connsiteY43" fmla="*/ 776988 h 3111852"/>
                <a:gd name="connsiteX44" fmla="*/ 4898456 w 5069918"/>
                <a:gd name="connsiteY44" fmla="*/ 721484 h 3111852"/>
                <a:gd name="connsiteX45" fmla="*/ 4886774 w 5069918"/>
                <a:gd name="connsiteY45" fmla="*/ 499635 h 3111852"/>
                <a:gd name="connsiteX46" fmla="*/ 4815896 w 5069918"/>
                <a:gd name="connsiteY46" fmla="*/ 59970 h 3111852"/>
                <a:gd name="connsiteX47" fmla="*/ 4798654 w 5069918"/>
                <a:gd name="connsiteY47" fmla="*/ 0 h 3111852"/>
                <a:gd name="connsiteX48" fmla="*/ 4909441 w 5069918"/>
                <a:gd name="connsiteY48" fmla="*/ 0 h 3111852"/>
                <a:gd name="connsiteX49" fmla="*/ 4921297 w 5069918"/>
                <a:gd name="connsiteY49" fmla="*/ 34112 h 3111852"/>
                <a:gd name="connsiteX50" fmla="*/ 5027482 w 5069918"/>
                <a:gd name="connsiteY50" fmla="*/ 483740 h 3111852"/>
                <a:gd name="connsiteX51" fmla="*/ 5058082 w 5069918"/>
                <a:gd name="connsiteY51" fmla="*/ 712837 h 3111852"/>
                <a:gd name="connsiteX52" fmla="*/ 5063486 w 5069918"/>
                <a:gd name="connsiteY52" fmla="*/ 770400 h 3111852"/>
                <a:gd name="connsiteX53" fmla="*/ 5067846 w 5069918"/>
                <a:gd name="connsiteY53" fmla="*/ 829033 h 3111852"/>
                <a:gd name="connsiteX54" fmla="*/ 5069414 w 5069918"/>
                <a:gd name="connsiteY54" fmla="*/ 948521 h 3111852"/>
                <a:gd name="connsiteX55" fmla="*/ 5040732 w 5069918"/>
                <a:gd name="connsiteY55" fmla="*/ 1188571 h 3111852"/>
                <a:gd name="connsiteX56" fmla="*/ 4964102 w 5069918"/>
                <a:gd name="connsiteY56" fmla="*/ 1421620 h 3111852"/>
                <a:gd name="connsiteX57" fmla="*/ 4689486 w 5069918"/>
                <a:gd name="connsiteY57" fmla="*/ 1828757 h 3111852"/>
                <a:gd name="connsiteX58" fmla="*/ 4333792 w 5069918"/>
                <a:gd name="connsiteY58" fmla="*/ 2155355 h 3111852"/>
                <a:gd name="connsiteX59" fmla="*/ 3965196 w 5069918"/>
                <a:gd name="connsiteY59" fmla="*/ 2446790 h 3111852"/>
                <a:gd name="connsiteX60" fmla="*/ 3873745 w 5069918"/>
                <a:gd name="connsiteY60" fmla="*/ 2519916 h 3111852"/>
                <a:gd name="connsiteX61" fmla="*/ 3779416 w 5069918"/>
                <a:gd name="connsiteY61" fmla="*/ 2593454 h 3111852"/>
                <a:gd name="connsiteX62" fmla="*/ 3582739 w 5069918"/>
                <a:gd name="connsiteY62" fmla="*/ 2735343 h 3111852"/>
                <a:gd name="connsiteX63" fmla="*/ 3371851 w 5069918"/>
                <a:gd name="connsiteY63" fmla="*/ 2865126 h 3111852"/>
                <a:gd name="connsiteX64" fmla="*/ 3143614 w 5069918"/>
                <a:gd name="connsiteY64" fmla="*/ 2974568 h 3111852"/>
                <a:gd name="connsiteX65" fmla="*/ 2643552 w 5069918"/>
                <a:gd name="connsiteY65" fmla="*/ 3101304 h 3111852"/>
                <a:gd name="connsiteX66" fmla="*/ 2514264 w 5069918"/>
                <a:gd name="connsiteY66" fmla="*/ 3110445 h 3111852"/>
                <a:gd name="connsiteX67" fmla="*/ 2481920 w 5069918"/>
                <a:gd name="connsiteY67" fmla="*/ 3111598 h 3111852"/>
                <a:gd name="connsiteX68" fmla="*/ 2449664 w 5069918"/>
                <a:gd name="connsiteY68" fmla="*/ 3111763 h 3111852"/>
                <a:gd name="connsiteX69" fmla="*/ 2386284 w 5069918"/>
                <a:gd name="connsiteY69" fmla="*/ 3111022 h 3111852"/>
                <a:gd name="connsiteX70" fmla="*/ 2260658 w 5069918"/>
                <a:gd name="connsiteY70" fmla="*/ 3106080 h 3111852"/>
                <a:gd name="connsiteX71" fmla="*/ 2134945 w 5069918"/>
                <a:gd name="connsiteY71" fmla="*/ 3094716 h 3111852"/>
                <a:gd name="connsiteX72" fmla="*/ 1884564 w 5069918"/>
                <a:gd name="connsiteY72" fmla="*/ 3054200 h 3111852"/>
                <a:gd name="connsiteX73" fmla="*/ 1639764 w 5069918"/>
                <a:gd name="connsiteY73" fmla="*/ 2984286 h 3111852"/>
                <a:gd name="connsiteX74" fmla="*/ 1407081 w 5069918"/>
                <a:gd name="connsiteY74" fmla="*/ 2882913 h 3111852"/>
                <a:gd name="connsiteX75" fmla="*/ 1193491 w 5069918"/>
                <a:gd name="connsiteY75" fmla="*/ 2750989 h 3111852"/>
                <a:gd name="connsiteX76" fmla="*/ 836141 w 5069918"/>
                <a:gd name="connsiteY76" fmla="*/ 2418627 h 3111852"/>
                <a:gd name="connsiteX77" fmla="*/ 690812 w 5069918"/>
                <a:gd name="connsiteY77" fmla="*/ 2230210 h 3111852"/>
                <a:gd name="connsiteX78" fmla="*/ 562397 w 5069918"/>
                <a:gd name="connsiteY78" fmla="*/ 2033725 h 3111852"/>
                <a:gd name="connsiteX79" fmla="*/ 502504 w 5069918"/>
                <a:gd name="connsiteY79" fmla="*/ 1936223 h 3111852"/>
                <a:gd name="connsiteX80" fmla="*/ 440258 w 5069918"/>
                <a:gd name="connsiteY80" fmla="*/ 1840368 h 3111852"/>
                <a:gd name="connsiteX81" fmla="*/ 310360 w 5069918"/>
                <a:gd name="connsiteY81" fmla="*/ 1649481 h 3111852"/>
                <a:gd name="connsiteX82" fmla="*/ 246806 w 5069918"/>
                <a:gd name="connsiteY82" fmla="*/ 1552391 h 3111852"/>
                <a:gd name="connsiteX83" fmla="*/ 186303 w 5069918"/>
                <a:gd name="connsiteY83" fmla="*/ 1453160 h 3111852"/>
                <a:gd name="connsiteX84" fmla="*/ 84390 w 5069918"/>
                <a:gd name="connsiteY84" fmla="*/ 1244980 h 3111852"/>
                <a:gd name="connsiteX85" fmla="*/ 20139 w 5069918"/>
                <a:gd name="connsiteY85" fmla="*/ 1024037 h 3111852"/>
                <a:gd name="connsiteX86" fmla="*/ 0 w 5069918"/>
                <a:gd name="connsiteY86" fmla="*/ 796339 h 3111852"/>
                <a:gd name="connsiteX87" fmla="*/ 102773 w 5069918"/>
                <a:gd name="connsiteY87" fmla="*/ 121376 h 3111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</a:cxnLst>
              <a:rect l="l" t="t" r="r" b="b"/>
              <a:pathLst>
                <a:path w="5069918" h="3111852">
                  <a:moveTo>
                    <a:pt x="145909" y="0"/>
                  </a:moveTo>
                  <a:lnTo>
                    <a:pt x="205279" y="0"/>
                  </a:lnTo>
                  <a:lnTo>
                    <a:pt x="202868" y="5043"/>
                  </a:lnTo>
                  <a:lnTo>
                    <a:pt x="191273" y="30818"/>
                  </a:lnTo>
                  <a:cubicBezTo>
                    <a:pt x="183688" y="48029"/>
                    <a:pt x="176016" y="65240"/>
                    <a:pt x="169129" y="82781"/>
                  </a:cubicBezTo>
                  <a:cubicBezTo>
                    <a:pt x="162242" y="100321"/>
                    <a:pt x="154658" y="117615"/>
                    <a:pt x="148381" y="135320"/>
                  </a:cubicBezTo>
                  <a:cubicBezTo>
                    <a:pt x="121529" y="205646"/>
                    <a:pt x="98775" y="277455"/>
                    <a:pt x="80903" y="350499"/>
                  </a:cubicBezTo>
                  <a:cubicBezTo>
                    <a:pt x="44636" y="496258"/>
                    <a:pt x="26067" y="646299"/>
                    <a:pt x="26154" y="796339"/>
                  </a:cubicBezTo>
                  <a:cubicBezTo>
                    <a:pt x="26590" y="871114"/>
                    <a:pt x="34001" y="945722"/>
                    <a:pt x="49170" y="1018931"/>
                  </a:cubicBezTo>
                  <a:cubicBezTo>
                    <a:pt x="65124" y="1091975"/>
                    <a:pt x="88226" y="1163454"/>
                    <a:pt x="119437" y="1231804"/>
                  </a:cubicBezTo>
                  <a:cubicBezTo>
                    <a:pt x="126847" y="1249016"/>
                    <a:pt x="135478" y="1265815"/>
                    <a:pt x="143672" y="1282696"/>
                  </a:cubicBezTo>
                  <a:cubicBezTo>
                    <a:pt x="152565" y="1299331"/>
                    <a:pt x="161021" y="1316130"/>
                    <a:pt x="170611" y="1332436"/>
                  </a:cubicBezTo>
                  <a:cubicBezTo>
                    <a:pt x="188919" y="1365375"/>
                    <a:pt x="209319" y="1397327"/>
                    <a:pt x="230330" y="1428867"/>
                  </a:cubicBezTo>
                  <a:cubicBezTo>
                    <a:pt x="251253" y="1460489"/>
                    <a:pt x="273658" y="1491288"/>
                    <a:pt x="296237" y="1522004"/>
                  </a:cubicBezTo>
                  <a:cubicBezTo>
                    <a:pt x="319165" y="1552474"/>
                    <a:pt x="342966" y="1582531"/>
                    <a:pt x="366853" y="1612506"/>
                  </a:cubicBezTo>
                  <a:cubicBezTo>
                    <a:pt x="414714" y="1672540"/>
                    <a:pt x="464756" y="1731337"/>
                    <a:pt x="513838" y="1791535"/>
                  </a:cubicBezTo>
                  <a:cubicBezTo>
                    <a:pt x="538509" y="1821510"/>
                    <a:pt x="563094" y="1851732"/>
                    <a:pt x="587330" y="1882283"/>
                  </a:cubicBezTo>
                  <a:cubicBezTo>
                    <a:pt x="611479" y="1912588"/>
                    <a:pt x="635453" y="1944787"/>
                    <a:pt x="658817" y="1974186"/>
                  </a:cubicBezTo>
                  <a:cubicBezTo>
                    <a:pt x="682008" y="2004326"/>
                    <a:pt x="706330" y="2033560"/>
                    <a:pt x="730305" y="2062959"/>
                  </a:cubicBezTo>
                  <a:cubicBezTo>
                    <a:pt x="754977" y="2091864"/>
                    <a:pt x="779474" y="2120768"/>
                    <a:pt x="805018" y="2148685"/>
                  </a:cubicBezTo>
                  <a:cubicBezTo>
                    <a:pt x="855757" y="2204847"/>
                    <a:pt x="908500" y="2258951"/>
                    <a:pt x="963424" y="2310337"/>
                  </a:cubicBezTo>
                  <a:cubicBezTo>
                    <a:pt x="1073444" y="2412862"/>
                    <a:pt x="1192183" y="2504353"/>
                    <a:pt x="1319204" y="2580196"/>
                  </a:cubicBezTo>
                  <a:cubicBezTo>
                    <a:pt x="1382846" y="2617913"/>
                    <a:pt x="1448143" y="2652500"/>
                    <a:pt x="1515882" y="2681651"/>
                  </a:cubicBezTo>
                  <a:cubicBezTo>
                    <a:pt x="1583184" y="2711626"/>
                    <a:pt x="1652666" y="2736908"/>
                    <a:pt x="1723456" y="2758319"/>
                  </a:cubicBezTo>
                  <a:cubicBezTo>
                    <a:pt x="1794246" y="2779812"/>
                    <a:pt x="1866431" y="2797188"/>
                    <a:pt x="1939662" y="2811269"/>
                  </a:cubicBezTo>
                  <a:cubicBezTo>
                    <a:pt x="2012981" y="2825104"/>
                    <a:pt x="2087519" y="2834574"/>
                    <a:pt x="2162581" y="2840916"/>
                  </a:cubicBezTo>
                  <a:cubicBezTo>
                    <a:pt x="2237643" y="2847338"/>
                    <a:pt x="2313489" y="2850139"/>
                    <a:pt x="2389597" y="2850221"/>
                  </a:cubicBezTo>
                  <a:cubicBezTo>
                    <a:pt x="2408602" y="2850221"/>
                    <a:pt x="2427869" y="2850550"/>
                    <a:pt x="2446002" y="2849808"/>
                  </a:cubicBezTo>
                  <a:lnTo>
                    <a:pt x="2473638" y="2849151"/>
                  </a:lnTo>
                  <a:lnTo>
                    <a:pt x="2501187" y="2847832"/>
                  </a:lnTo>
                  <a:cubicBezTo>
                    <a:pt x="2537890" y="2846268"/>
                    <a:pt x="2574418" y="2842809"/>
                    <a:pt x="2610685" y="2838774"/>
                  </a:cubicBezTo>
                  <a:cubicBezTo>
                    <a:pt x="2755926" y="2821975"/>
                    <a:pt x="2897244" y="2785164"/>
                    <a:pt x="3033071" y="2730979"/>
                  </a:cubicBezTo>
                  <a:cubicBezTo>
                    <a:pt x="3101158" y="2704132"/>
                    <a:pt x="3167589" y="2672263"/>
                    <a:pt x="3232974" y="2637430"/>
                  </a:cubicBezTo>
                  <a:cubicBezTo>
                    <a:pt x="3298446" y="2602760"/>
                    <a:pt x="3362697" y="2564303"/>
                    <a:pt x="3425990" y="2523622"/>
                  </a:cubicBezTo>
                  <a:cubicBezTo>
                    <a:pt x="3489282" y="2482859"/>
                    <a:pt x="3551529" y="2439461"/>
                    <a:pt x="3613601" y="2394827"/>
                  </a:cubicBezTo>
                  <a:cubicBezTo>
                    <a:pt x="3644549" y="2372511"/>
                    <a:pt x="3675411" y="2349617"/>
                    <a:pt x="3706185" y="2326642"/>
                  </a:cubicBezTo>
                  <a:lnTo>
                    <a:pt x="3799729" y="2255904"/>
                  </a:lnTo>
                  <a:cubicBezTo>
                    <a:pt x="3926402" y="2160954"/>
                    <a:pt x="4053597" y="2070123"/>
                    <a:pt x="4175561" y="1976821"/>
                  </a:cubicBezTo>
                  <a:cubicBezTo>
                    <a:pt x="4297526" y="1883601"/>
                    <a:pt x="4414084" y="1787582"/>
                    <a:pt x="4517132" y="1683080"/>
                  </a:cubicBezTo>
                  <a:cubicBezTo>
                    <a:pt x="4568480" y="1630705"/>
                    <a:pt x="4616604" y="1576438"/>
                    <a:pt x="4659758" y="1519452"/>
                  </a:cubicBezTo>
                  <a:cubicBezTo>
                    <a:pt x="4702650" y="1462383"/>
                    <a:pt x="4741184" y="1402845"/>
                    <a:pt x="4773178" y="1340423"/>
                  </a:cubicBezTo>
                  <a:cubicBezTo>
                    <a:pt x="4837865" y="1215829"/>
                    <a:pt x="4877446" y="1079787"/>
                    <a:pt x="4892092" y="938311"/>
                  </a:cubicBezTo>
                  <a:cubicBezTo>
                    <a:pt x="4895666" y="902982"/>
                    <a:pt x="4897845" y="867325"/>
                    <a:pt x="4898804" y="831503"/>
                  </a:cubicBezTo>
                  <a:cubicBezTo>
                    <a:pt x="4899066" y="813633"/>
                    <a:pt x="4899414" y="795764"/>
                    <a:pt x="4899153" y="776988"/>
                  </a:cubicBezTo>
                  <a:cubicBezTo>
                    <a:pt x="4898979" y="758460"/>
                    <a:pt x="4899066" y="740012"/>
                    <a:pt x="4898456" y="721484"/>
                  </a:cubicBezTo>
                  <a:cubicBezTo>
                    <a:pt x="4896974" y="647452"/>
                    <a:pt x="4893226" y="573502"/>
                    <a:pt x="4886774" y="499635"/>
                  </a:cubicBezTo>
                  <a:cubicBezTo>
                    <a:pt x="4873610" y="351981"/>
                    <a:pt x="4851030" y="204740"/>
                    <a:pt x="4815896" y="59970"/>
                  </a:cubicBezTo>
                  <a:lnTo>
                    <a:pt x="4798654" y="0"/>
                  </a:lnTo>
                  <a:lnTo>
                    <a:pt x="4909441" y="0"/>
                  </a:lnTo>
                  <a:lnTo>
                    <a:pt x="4921297" y="34112"/>
                  </a:lnTo>
                  <a:cubicBezTo>
                    <a:pt x="4966630" y="181436"/>
                    <a:pt x="5002460" y="331724"/>
                    <a:pt x="5027482" y="483740"/>
                  </a:cubicBezTo>
                  <a:cubicBezTo>
                    <a:pt x="5040123" y="559749"/>
                    <a:pt x="5050323" y="636170"/>
                    <a:pt x="5058082" y="712837"/>
                  </a:cubicBezTo>
                  <a:cubicBezTo>
                    <a:pt x="5060261" y="732025"/>
                    <a:pt x="5061743" y="751213"/>
                    <a:pt x="5063486" y="770400"/>
                  </a:cubicBezTo>
                  <a:cubicBezTo>
                    <a:pt x="5065318" y="789340"/>
                    <a:pt x="5066625" y="809186"/>
                    <a:pt x="5067846" y="829033"/>
                  </a:cubicBezTo>
                  <a:cubicBezTo>
                    <a:pt x="5069851" y="868643"/>
                    <a:pt x="5070461" y="908500"/>
                    <a:pt x="5069414" y="948521"/>
                  </a:cubicBezTo>
                  <a:cubicBezTo>
                    <a:pt x="5067060" y="1028483"/>
                    <a:pt x="5057820" y="1109021"/>
                    <a:pt x="5040732" y="1188571"/>
                  </a:cubicBezTo>
                  <a:cubicBezTo>
                    <a:pt x="5023123" y="1268038"/>
                    <a:pt x="4997578" y="1346435"/>
                    <a:pt x="4964102" y="1421620"/>
                  </a:cubicBezTo>
                  <a:cubicBezTo>
                    <a:pt x="4897409" y="1572485"/>
                    <a:pt x="4799942" y="1709020"/>
                    <a:pt x="4689486" y="1828757"/>
                  </a:cubicBezTo>
                  <a:cubicBezTo>
                    <a:pt x="4579116" y="1949234"/>
                    <a:pt x="4456716" y="2054888"/>
                    <a:pt x="4333792" y="2155355"/>
                  </a:cubicBezTo>
                  <a:cubicBezTo>
                    <a:pt x="4210520" y="2255657"/>
                    <a:pt x="4085853" y="2350524"/>
                    <a:pt x="3965196" y="2446790"/>
                  </a:cubicBezTo>
                  <a:lnTo>
                    <a:pt x="3873745" y="2519916"/>
                  </a:lnTo>
                  <a:cubicBezTo>
                    <a:pt x="3842621" y="2544539"/>
                    <a:pt x="3811324" y="2569162"/>
                    <a:pt x="3779416" y="2593454"/>
                  </a:cubicBezTo>
                  <a:cubicBezTo>
                    <a:pt x="3715862" y="2642123"/>
                    <a:pt x="3650652" y="2689804"/>
                    <a:pt x="3582739" y="2735343"/>
                  </a:cubicBezTo>
                  <a:cubicBezTo>
                    <a:pt x="3514913" y="2780800"/>
                    <a:pt x="3445170" y="2824939"/>
                    <a:pt x="3371851" y="2865126"/>
                  </a:cubicBezTo>
                  <a:cubicBezTo>
                    <a:pt x="3298533" y="2905230"/>
                    <a:pt x="3222687" y="2942452"/>
                    <a:pt x="3143614" y="2974568"/>
                  </a:cubicBezTo>
                  <a:cubicBezTo>
                    <a:pt x="2985994" y="3039625"/>
                    <a:pt x="2815732" y="3083105"/>
                    <a:pt x="2643552" y="3101304"/>
                  </a:cubicBezTo>
                  <a:cubicBezTo>
                    <a:pt x="2600484" y="3105587"/>
                    <a:pt x="2557331" y="3109046"/>
                    <a:pt x="2514264" y="3110445"/>
                  </a:cubicBezTo>
                  <a:lnTo>
                    <a:pt x="2481920" y="3111598"/>
                  </a:lnTo>
                  <a:lnTo>
                    <a:pt x="2449664" y="3111763"/>
                  </a:lnTo>
                  <a:cubicBezTo>
                    <a:pt x="2427869" y="3112092"/>
                    <a:pt x="2407207" y="3111434"/>
                    <a:pt x="2386284" y="3111022"/>
                  </a:cubicBezTo>
                  <a:cubicBezTo>
                    <a:pt x="2344525" y="3110528"/>
                    <a:pt x="2302505" y="3108140"/>
                    <a:pt x="2260658" y="3106080"/>
                  </a:cubicBezTo>
                  <a:cubicBezTo>
                    <a:pt x="2218725" y="3102787"/>
                    <a:pt x="2176791" y="3099740"/>
                    <a:pt x="2134945" y="3094716"/>
                  </a:cubicBezTo>
                  <a:cubicBezTo>
                    <a:pt x="2051165" y="3085246"/>
                    <a:pt x="1967473" y="3072317"/>
                    <a:pt x="1884564" y="3054200"/>
                  </a:cubicBezTo>
                  <a:cubicBezTo>
                    <a:pt x="1801657" y="3036084"/>
                    <a:pt x="1719708" y="3012778"/>
                    <a:pt x="1639764" y="2984286"/>
                  </a:cubicBezTo>
                  <a:cubicBezTo>
                    <a:pt x="1559820" y="2955710"/>
                    <a:pt x="1481969" y="2921618"/>
                    <a:pt x="1407081" y="2882913"/>
                  </a:cubicBezTo>
                  <a:cubicBezTo>
                    <a:pt x="1332455" y="2843633"/>
                    <a:pt x="1260794" y="2799741"/>
                    <a:pt x="1193491" y="2750989"/>
                  </a:cubicBezTo>
                  <a:cubicBezTo>
                    <a:pt x="1058362" y="2653982"/>
                    <a:pt x="939973" y="2540257"/>
                    <a:pt x="836141" y="2418627"/>
                  </a:cubicBezTo>
                  <a:cubicBezTo>
                    <a:pt x="784444" y="2357523"/>
                    <a:pt x="736321" y="2294444"/>
                    <a:pt x="690812" y="2230210"/>
                  </a:cubicBezTo>
                  <a:cubicBezTo>
                    <a:pt x="645217" y="2165978"/>
                    <a:pt x="602674" y="2100345"/>
                    <a:pt x="562397" y="2033725"/>
                  </a:cubicBezTo>
                  <a:cubicBezTo>
                    <a:pt x="541823" y="2000044"/>
                    <a:pt x="522992" y="1968504"/>
                    <a:pt x="502504" y="1936223"/>
                  </a:cubicBezTo>
                  <a:cubicBezTo>
                    <a:pt x="482192" y="1904189"/>
                    <a:pt x="461530" y="1872155"/>
                    <a:pt x="440258" y="1840368"/>
                  </a:cubicBezTo>
                  <a:lnTo>
                    <a:pt x="310360" y="1649481"/>
                  </a:lnTo>
                  <a:cubicBezTo>
                    <a:pt x="288826" y="1617365"/>
                    <a:pt x="267555" y="1585084"/>
                    <a:pt x="246806" y="1552391"/>
                  </a:cubicBezTo>
                  <a:cubicBezTo>
                    <a:pt x="226057" y="1519698"/>
                    <a:pt x="205483" y="1486923"/>
                    <a:pt x="186303" y="1453160"/>
                  </a:cubicBezTo>
                  <a:cubicBezTo>
                    <a:pt x="147857" y="1385962"/>
                    <a:pt x="112550" y="1316790"/>
                    <a:pt x="84390" y="1244980"/>
                  </a:cubicBezTo>
                  <a:cubicBezTo>
                    <a:pt x="55708" y="1173418"/>
                    <a:pt x="34436" y="1099222"/>
                    <a:pt x="20139" y="1024037"/>
                  </a:cubicBezTo>
                  <a:cubicBezTo>
                    <a:pt x="6452" y="948852"/>
                    <a:pt x="0" y="872513"/>
                    <a:pt x="0" y="796339"/>
                  </a:cubicBezTo>
                  <a:cubicBezTo>
                    <a:pt x="850" y="568560"/>
                    <a:pt x="36028" y="341245"/>
                    <a:pt x="102773" y="121376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1BCBF53-F859-485D-8008-16DE1F4FB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3885" y="1"/>
              <a:ext cx="4960549" cy="2918955"/>
            </a:xfrm>
            <a:custGeom>
              <a:avLst/>
              <a:gdLst>
                <a:gd name="connsiteX0" fmla="*/ 154335 w 4960549"/>
                <a:gd name="connsiteY0" fmla="*/ 0 h 2918955"/>
                <a:gd name="connsiteX1" fmla="*/ 347871 w 4960549"/>
                <a:gd name="connsiteY1" fmla="*/ 0 h 2918955"/>
                <a:gd name="connsiteX2" fmla="*/ 268143 w 4960549"/>
                <a:gd name="connsiteY2" fmla="*/ 165468 h 2918955"/>
                <a:gd name="connsiteX3" fmla="*/ 199554 w 4960549"/>
                <a:gd name="connsiteY3" fmla="*/ 358938 h 2918955"/>
                <a:gd name="connsiteX4" fmla="*/ 142104 w 4960549"/>
                <a:gd name="connsiteY4" fmla="*/ 762944 h 2918955"/>
                <a:gd name="connsiteX5" fmla="*/ 166339 w 4960549"/>
                <a:gd name="connsiteY5" fmla="*/ 960748 h 2918955"/>
                <a:gd name="connsiteX6" fmla="*/ 237914 w 4960549"/>
                <a:gd name="connsiteY6" fmla="*/ 1145787 h 2918955"/>
                <a:gd name="connsiteX7" fmla="*/ 287868 w 4960549"/>
                <a:gd name="connsiteY7" fmla="*/ 1232913 h 2918955"/>
                <a:gd name="connsiteX8" fmla="*/ 345232 w 4960549"/>
                <a:gd name="connsiteY8" fmla="*/ 1317239 h 2918955"/>
                <a:gd name="connsiteX9" fmla="*/ 477745 w 4960549"/>
                <a:gd name="connsiteY9" fmla="*/ 1480209 h 2918955"/>
                <a:gd name="connsiteX10" fmla="*/ 621156 w 4960549"/>
                <a:gd name="connsiteY10" fmla="*/ 1644414 h 2918955"/>
                <a:gd name="connsiteX11" fmla="*/ 692469 w 4960549"/>
                <a:gd name="connsiteY11" fmla="*/ 1730140 h 2918955"/>
                <a:gd name="connsiteX12" fmla="*/ 726731 w 4960549"/>
                <a:gd name="connsiteY12" fmla="*/ 1772220 h 2918955"/>
                <a:gd name="connsiteX13" fmla="*/ 760295 w 4960549"/>
                <a:gd name="connsiteY13" fmla="*/ 1812489 h 2918955"/>
                <a:gd name="connsiteX14" fmla="*/ 1048685 w 4960549"/>
                <a:gd name="connsiteY14" fmla="*/ 2110101 h 2918955"/>
                <a:gd name="connsiteX15" fmla="*/ 1202035 w 4960549"/>
                <a:gd name="connsiteY15" fmla="*/ 2244002 h 2918955"/>
                <a:gd name="connsiteX16" fmla="*/ 1362620 w 4960549"/>
                <a:gd name="connsiteY16" fmla="*/ 2367443 h 2918955"/>
                <a:gd name="connsiteX17" fmla="*/ 1721364 w 4960549"/>
                <a:gd name="connsiteY17" fmla="*/ 2562694 h 2918955"/>
                <a:gd name="connsiteX18" fmla="*/ 1922052 w 4960549"/>
                <a:gd name="connsiteY18" fmla="*/ 2617868 h 2918955"/>
                <a:gd name="connsiteX19" fmla="*/ 1973488 w 4960549"/>
                <a:gd name="connsiteY19" fmla="*/ 2627586 h 2918955"/>
                <a:gd name="connsiteX20" fmla="*/ 2025360 w 4960549"/>
                <a:gd name="connsiteY20" fmla="*/ 2635738 h 2918955"/>
                <a:gd name="connsiteX21" fmla="*/ 2130063 w 4960549"/>
                <a:gd name="connsiteY21" fmla="*/ 2647432 h 2918955"/>
                <a:gd name="connsiteX22" fmla="*/ 2182719 w 4960549"/>
                <a:gd name="connsiteY22" fmla="*/ 2651220 h 2918955"/>
                <a:gd name="connsiteX23" fmla="*/ 2235551 w 4960549"/>
                <a:gd name="connsiteY23" fmla="*/ 2653855 h 2918955"/>
                <a:gd name="connsiteX24" fmla="*/ 2288556 w 4960549"/>
                <a:gd name="connsiteY24" fmla="*/ 2655008 h 2918955"/>
                <a:gd name="connsiteX25" fmla="*/ 2341648 w 4960549"/>
                <a:gd name="connsiteY25" fmla="*/ 2654761 h 2918955"/>
                <a:gd name="connsiteX26" fmla="*/ 2368238 w 4960549"/>
                <a:gd name="connsiteY26" fmla="*/ 2654514 h 2918955"/>
                <a:gd name="connsiteX27" fmla="*/ 2393869 w 4960549"/>
                <a:gd name="connsiteY27" fmla="*/ 2653443 h 2918955"/>
                <a:gd name="connsiteX28" fmla="*/ 2419413 w 4960549"/>
                <a:gd name="connsiteY28" fmla="*/ 2652208 h 2918955"/>
                <a:gd name="connsiteX29" fmla="*/ 2444869 w 4960549"/>
                <a:gd name="connsiteY29" fmla="*/ 2650232 h 2918955"/>
                <a:gd name="connsiteX30" fmla="*/ 2545823 w 4960549"/>
                <a:gd name="connsiteY30" fmla="*/ 2638456 h 2918955"/>
                <a:gd name="connsiteX31" fmla="*/ 2930373 w 4960549"/>
                <a:gd name="connsiteY31" fmla="*/ 2519213 h 2918955"/>
                <a:gd name="connsiteX32" fmla="*/ 3285631 w 4960549"/>
                <a:gd name="connsiteY32" fmla="*/ 2310210 h 2918955"/>
                <a:gd name="connsiteX33" fmla="*/ 3371764 w 4960549"/>
                <a:gd name="connsiteY33" fmla="*/ 2248778 h 2918955"/>
                <a:gd name="connsiteX34" fmla="*/ 3457898 w 4960549"/>
                <a:gd name="connsiteY34" fmla="*/ 2185286 h 2918955"/>
                <a:gd name="connsiteX35" fmla="*/ 3632344 w 4960549"/>
                <a:gd name="connsiteY35" fmla="*/ 2053527 h 2918955"/>
                <a:gd name="connsiteX36" fmla="*/ 3990915 w 4960549"/>
                <a:gd name="connsiteY36" fmla="*/ 1798490 h 2918955"/>
                <a:gd name="connsiteX37" fmla="*/ 4324988 w 4960549"/>
                <a:gd name="connsiteY37" fmla="*/ 1544854 h 2918955"/>
                <a:gd name="connsiteX38" fmla="*/ 4592107 w 4960549"/>
                <a:gd name="connsiteY38" fmla="*/ 1254159 h 2918955"/>
                <a:gd name="connsiteX39" fmla="*/ 4683123 w 4960549"/>
                <a:gd name="connsiteY39" fmla="*/ 1085179 h 2918955"/>
                <a:gd name="connsiteX40" fmla="*/ 4738568 w 4960549"/>
                <a:gd name="connsiteY40" fmla="*/ 900551 h 2918955"/>
                <a:gd name="connsiteX41" fmla="*/ 4753913 w 4960549"/>
                <a:gd name="connsiteY41" fmla="*/ 803708 h 2918955"/>
                <a:gd name="connsiteX42" fmla="*/ 4756441 w 4960549"/>
                <a:gd name="connsiteY42" fmla="*/ 779167 h 2918955"/>
                <a:gd name="connsiteX43" fmla="*/ 4758358 w 4960549"/>
                <a:gd name="connsiteY43" fmla="*/ 754133 h 2918955"/>
                <a:gd name="connsiteX44" fmla="*/ 4761147 w 4960549"/>
                <a:gd name="connsiteY44" fmla="*/ 702417 h 2918955"/>
                <a:gd name="connsiteX45" fmla="*/ 4756353 w 4960549"/>
                <a:gd name="connsiteY45" fmla="*/ 495638 h 2918955"/>
                <a:gd name="connsiteX46" fmla="*/ 4725578 w 4960549"/>
                <a:gd name="connsiteY46" fmla="*/ 291411 h 2918955"/>
                <a:gd name="connsiteX47" fmla="*/ 4673358 w 4960549"/>
                <a:gd name="connsiteY47" fmla="*/ 92042 h 2918955"/>
                <a:gd name="connsiteX48" fmla="*/ 4644342 w 4960549"/>
                <a:gd name="connsiteY48" fmla="*/ 0 h 2918955"/>
                <a:gd name="connsiteX49" fmla="*/ 4862756 w 4960549"/>
                <a:gd name="connsiteY49" fmla="*/ 0 h 2918955"/>
                <a:gd name="connsiteX50" fmla="*/ 4876138 w 4960549"/>
                <a:gd name="connsiteY50" fmla="*/ 45680 h 2918955"/>
                <a:gd name="connsiteX51" fmla="*/ 4911707 w 4960549"/>
                <a:gd name="connsiteY51" fmla="*/ 263329 h 2918955"/>
                <a:gd name="connsiteX52" fmla="*/ 4934809 w 4960549"/>
                <a:gd name="connsiteY52" fmla="*/ 481145 h 2918955"/>
                <a:gd name="connsiteX53" fmla="*/ 4953205 w 4960549"/>
                <a:gd name="connsiteY53" fmla="*/ 698959 h 2918955"/>
                <a:gd name="connsiteX54" fmla="*/ 4956953 w 4960549"/>
                <a:gd name="connsiteY54" fmla="*/ 753557 h 2918955"/>
                <a:gd name="connsiteX55" fmla="*/ 4958611 w 4960549"/>
                <a:gd name="connsiteY55" fmla="*/ 781638 h 2918955"/>
                <a:gd name="connsiteX56" fmla="*/ 4959831 w 4960549"/>
                <a:gd name="connsiteY56" fmla="*/ 810213 h 2918955"/>
                <a:gd name="connsiteX57" fmla="*/ 4958174 w 4960549"/>
                <a:gd name="connsiteY57" fmla="*/ 925338 h 2918955"/>
                <a:gd name="connsiteX58" fmla="*/ 4834030 w 4960549"/>
                <a:gd name="connsiteY58" fmla="*/ 1377519 h 2918955"/>
                <a:gd name="connsiteX59" fmla="*/ 4558106 w 4960549"/>
                <a:gd name="connsiteY59" fmla="*/ 1761515 h 2918955"/>
                <a:gd name="connsiteX60" fmla="*/ 4389937 w 4960549"/>
                <a:gd name="connsiteY60" fmla="*/ 1921603 h 2918955"/>
                <a:gd name="connsiteX61" fmla="*/ 4214618 w 4960549"/>
                <a:gd name="connsiteY61" fmla="*/ 2067115 h 2918955"/>
                <a:gd name="connsiteX62" fmla="*/ 3858489 w 4960549"/>
                <a:gd name="connsiteY62" fmla="*/ 2329316 h 2918955"/>
                <a:gd name="connsiteX63" fmla="*/ 3768868 w 4960549"/>
                <a:gd name="connsiteY63" fmla="*/ 2393301 h 2918955"/>
                <a:gd name="connsiteX64" fmla="*/ 3676806 w 4960549"/>
                <a:gd name="connsiteY64" fmla="*/ 2457698 h 2918955"/>
                <a:gd name="connsiteX65" fmla="*/ 3582477 w 4960549"/>
                <a:gd name="connsiteY65" fmla="*/ 2521272 h 2918955"/>
                <a:gd name="connsiteX66" fmla="*/ 3485185 w 4960549"/>
                <a:gd name="connsiteY66" fmla="*/ 2583035 h 2918955"/>
                <a:gd name="connsiteX67" fmla="*/ 3280923 w 4960549"/>
                <a:gd name="connsiteY67" fmla="*/ 2698983 h 2918955"/>
                <a:gd name="connsiteX68" fmla="*/ 3061230 w 4960549"/>
                <a:gd name="connsiteY68" fmla="*/ 2797555 h 2918955"/>
                <a:gd name="connsiteX69" fmla="*/ 2583137 w 4960549"/>
                <a:gd name="connsiteY69" fmla="*/ 2910950 h 2918955"/>
                <a:gd name="connsiteX70" fmla="*/ 2460038 w 4960549"/>
                <a:gd name="connsiteY70" fmla="*/ 2918280 h 2918955"/>
                <a:gd name="connsiteX71" fmla="*/ 2429263 w 4960549"/>
                <a:gd name="connsiteY71" fmla="*/ 2918938 h 2918955"/>
                <a:gd name="connsiteX72" fmla="*/ 2398576 w 4960549"/>
                <a:gd name="connsiteY72" fmla="*/ 2918774 h 2918955"/>
                <a:gd name="connsiteX73" fmla="*/ 2367977 w 4960549"/>
                <a:gd name="connsiteY73" fmla="*/ 2918444 h 2918955"/>
                <a:gd name="connsiteX74" fmla="*/ 2338249 w 4960549"/>
                <a:gd name="connsiteY74" fmla="*/ 2917374 h 2918955"/>
                <a:gd name="connsiteX75" fmla="*/ 2100770 w 4960549"/>
                <a:gd name="connsiteY75" fmla="*/ 2899503 h 2918955"/>
                <a:gd name="connsiteX76" fmla="*/ 1864776 w 4960549"/>
                <a:gd name="connsiteY76" fmla="*/ 2860141 h 2918955"/>
                <a:gd name="connsiteX77" fmla="*/ 1632964 w 4960549"/>
                <a:gd name="connsiteY77" fmla="*/ 2798461 h 2918955"/>
                <a:gd name="connsiteX78" fmla="*/ 1189219 w 4960549"/>
                <a:gd name="connsiteY78" fmla="*/ 2613010 h 2918955"/>
                <a:gd name="connsiteX79" fmla="*/ 815305 w 4960549"/>
                <a:gd name="connsiteY79" fmla="*/ 2324292 h 2918955"/>
                <a:gd name="connsiteX80" fmla="*/ 663699 w 4960549"/>
                <a:gd name="connsiteY80" fmla="*/ 2150535 h 2918955"/>
                <a:gd name="connsiteX81" fmla="*/ 531274 w 4960549"/>
                <a:gd name="connsiteY81" fmla="*/ 1966565 h 2918955"/>
                <a:gd name="connsiteX82" fmla="*/ 500325 w 4960549"/>
                <a:gd name="connsiteY82" fmla="*/ 1919709 h 2918955"/>
                <a:gd name="connsiteX83" fmla="*/ 470771 w 4960549"/>
                <a:gd name="connsiteY83" fmla="*/ 1874252 h 2918955"/>
                <a:gd name="connsiteX84" fmla="*/ 412448 w 4960549"/>
                <a:gd name="connsiteY84" fmla="*/ 1786137 h 2918955"/>
                <a:gd name="connsiteX85" fmla="*/ 291616 w 4960549"/>
                <a:gd name="connsiteY85" fmla="*/ 1606122 h 2918955"/>
                <a:gd name="connsiteX86" fmla="*/ 173662 w 4960549"/>
                <a:gd name="connsiteY86" fmla="*/ 1415812 h 2918955"/>
                <a:gd name="connsiteX87" fmla="*/ 120483 w 4960549"/>
                <a:gd name="connsiteY87" fmla="*/ 1314934 h 2918955"/>
                <a:gd name="connsiteX88" fmla="*/ 75324 w 4960549"/>
                <a:gd name="connsiteY88" fmla="*/ 1209361 h 2918955"/>
                <a:gd name="connsiteX89" fmla="*/ 40713 w 4960549"/>
                <a:gd name="connsiteY89" fmla="*/ 1099837 h 2918955"/>
                <a:gd name="connsiteX90" fmla="*/ 27811 w 4960549"/>
                <a:gd name="connsiteY90" fmla="*/ 1044004 h 2918955"/>
                <a:gd name="connsiteX91" fmla="*/ 22144 w 4960549"/>
                <a:gd name="connsiteY91" fmla="*/ 1016004 h 2918955"/>
                <a:gd name="connsiteX92" fmla="*/ 17436 w 4960549"/>
                <a:gd name="connsiteY92" fmla="*/ 987923 h 2918955"/>
                <a:gd name="connsiteX93" fmla="*/ 0 w 4960549"/>
                <a:gd name="connsiteY93" fmla="*/ 762944 h 2918955"/>
                <a:gd name="connsiteX94" fmla="*/ 48385 w 4960549"/>
                <a:gd name="connsiteY94" fmla="*/ 324597 h 2918955"/>
                <a:gd name="connsiteX95" fmla="*/ 108474 w 4960549"/>
                <a:gd name="connsiteY95" fmla="*/ 110839 h 2918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4960549" h="2918955">
                  <a:moveTo>
                    <a:pt x="154335" y="0"/>
                  </a:moveTo>
                  <a:lnTo>
                    <a:pt x="347871" y="0"/>
                  </a:lnTo>
                  <a:lnTo>
                    <a:pt x="268143" y="165468"/>
                  </a:lnTo>
                  <a:cubicBezTo>
                    <a:pt x="241575" y="228661"/>
                    <a:pt x="218473" y="293182"/>
                    <a:pt x="199554" y="358938"/>
                  </a:cubicBezTo>
                  <a:cubicBezTo>
                    <a:pt x="161632" y="490121"/>
                    <a:pt x="142016" y="626491"/>
                    <a:pt x="142104" y="762944"/>
                  </a:cubicBezTo>
                  <a:cubicBezTo>
                    <a:pt x="142888" y="829977"/>
                    <a:pt x="149862" y="896516"/>
                    <a:pt x="166339" y="960748"/>
                  </a:cubicBezTo>
                  <a:cubicBezTo>
                    <a:pt x="182555" y="1025063"/>
                    <a:pt x="207750" y="1086579"/>
                    <a:pt x="237914" y="1145787"/>
                  </a:cubicBezTo>
                  <a:cubicBezTo>
                    <a:pt x="253170" y="1175351"/>
                    <a:pt x="270084" y="1204338"/>
                    <a:pt x="287868" y="1232913"/>
                  </a:cubicBezTo>
                  <a:cubicBezTo>
                    <a:pt x="305914" y="1261406"/>
                    <a:pt x="325181" y="1289488"/>
                    <a:pt x="345232" y="1317239"/>
                  </a:cubicBezTo>
                  <a:cubicBezTo>
                    <a:pt x="385858" y="1372578"/>
                    <a:pt x="431017" y="1426270"/>
                    <a:pt x="477745" y="1480209"/>
                  </a:cubicBezTo>
                  <a:cubicBezTo>
                    <a:pt x="524474" y="1534231"/>
                    <a:pt x="573294" y="1588252"/>
                    <a:pt x="621156" y="1644414"/>
                  </a:cubicBezTo>
                  <a:cubicBezTo>
                    <a:pt x="645130" y="1672413"/>
                    <a:pt x="668843" y="1701070"/>
                    <a:pt x="692469" y="1730140"/>
                  </a:cubicBezTo>
                  <a:lnTo>
                    <a:pt x="726731" y="1772220"/>
                  </a:lnTo>
                  <a:cubicBezTo>
                    <a:pt x="737977" y="1785644"/>
                    <a:pt x="748700" y="1799396"/>
                    <a:pt x="760295" y="1812489"/>
                  </a:cubicBezTo>
                  <a:cubicBezTo>
                    <a:pt x="850788" y="1919050"/>
                    <a:pt x="948952" y="2017128"/>
                    <a:pt x="1048685" y="2110101"/>
                  </a:cubicBezTo>
                  <a:cubicBezTo>
                    <a:pt x="1098814" y="2156382"/>
                    <a:pt x="1149814" y="2201097"/>
                    <a:pt x="1202035" y="2244002"/>
                  </a:cubicBezTo>
                  <a:cubicBezTo>
                    <a:pt x="1254256" y="2286906"/>
                    <a:pt x="1307435" y="2328410"/>
                    <a:pt x="1362620" y="2367443"/>
                  </a:cubicBezTo>
                  <a:cubicBezTo>
                    <a:pt x="1472554" y="2445675"/>
                    <a:pt x="1591118" y="2515590"/>
                    <a:pt x="1721364" y="2562694"/>
                  </a:cubicBezTo>
                  <a:cubicBezTo>
                    <a:pt x="1786314" y="2586246"/>
                    <a:pt x="1853617" y="2604280"/>
                    <a:pt x="1922052" y="2617868"/>
                  </a:cubicBezTo>
                  <a:cubicBezTo>
                    <a:pt x="1939227" y="2621080"/>
                    <a:pt x="1956227" y="2624786"/>
                    <a:pt x="1973488" y="2627586"/>
                  </a:cubicBezTo>
                  <a:lnTo>
                    <a:pt x="2025360" y="2635738"/>
                  </a:lnTo>
                  <a:cubicBezTo>
                    <a:pt x="2060145" y="2640103"/>
                    <a:pt x="2094930" y="2644714"/>
                    <a:pt x="2130063" y="2647432"/>
                  </a:cubicBezTo>
                  <a:cubicBezTo>
                    <a:pt x="2147587" y="2648996"/>
                    <a:pt x="2165109" y="2650479"/>
                    <a:pt x="2182719" y="2651220"/>
                  </a:cubicBezTo>
                  <a:cubicBezTo>
                    <a:pt x="2200330" y="2652043"/>
                    <a:pt x="2217853" y="2653361"/>
                    <a:pt x="2235551" y="2653855"/>
                  </a:cubicBezTo>
                  <a:lnTo>
                    <a:pt x="2288556" y="2655008"/>
                  </a:lnTo>
                  <a:cubicBezTo>
                    <a:pt x="2306166" y="2655419"/>
                    <a:pt x="2323951" y="2654843"/>
                    <a:pt x="2341648" y="2654761"/>
                  </a:cubicBezTo>
                  <a:lnTo>
                    <a:pt x="2368238" y="2654514"/>
                  </a:lnTo>
                  <a:cubicBezTo>
                    <a:pt x="2376869" y="2654267"/>
                    <a:pt x="2385325" y="2653773"/>
                    <a:pt x="2393869" y="2653443"/>
                  </a:cubicBezTo>
                  <a:cubicBezTo>
                    <a:pt x="2402412" y="2653031"/>
                    <a:pt x="2410956" y="2652785"/>
                    <a:pt x="2419413" y="2652208"/>
                  </a:cubicBezTo>
                  <a:lnTo>
                    <a:pt x="2444869" y="2650232"/>
                  </a:lnTo>
                  <a:cubicBezTo>
                    <a:pt x="2478782" y="2647679"/>
                    <a:pt x="2512433" y="2643397"/>
                    <a:pt x="2545823" y="2638456"/>
                  </a:cubicBezTo>
                  <a:cubicBezTo>
                    <a:pt x="2679470" y="2617539"/>
                    <a:pt x="2807973" y="2576612"/>
                    <a:pt x="2930373" y="2519213"/>
                  </a:cubicBezTo>
                  <a:cubicBezTo>
                    <a:pt x="3053210" y="2462475"/>
                    <a:pt x="3170117" y="2389842"/>
                    <a:pt x="3285631" y="2310210"/>
                  </a:cubicBezTo>
                  <a:cubicBezTo>
                    <a:pt x="3314487" y="2290364"/>
                    <a:pt x="3343169" y="2269612"/>
                    <a:pt x="3371764" y="2248778"/>
                  </a:cubicBezTo>
                  <a:cubicBezTo>
                    <a:pt x="3400534" y="2227943"/>
                    <a:pt x="3429216" y="2206779"/>
                    <a:pt x="3457898" y="2185286"/>
                  </a:cubicBezTo>
                  <a:lnTo>
                    <a:pt x="3632344" y="2053527"/>
                  </a:lnTo>
                  <a:cubicBezTo>
                    <a:pt x="3752043" y="1963848"/>
                    <a:pt x="3872873" y="1880345"/>
                    <a:pt x="3990915" y="1798490"/>
                  </a:cubicBezTo>
                  <a:cubicBezTo>
                    <a:pt x="4108869" y="1716634"/>
                    <a:pt x="4222377" y="1633955"/>
                    <a:pt x="4324988" y="1544854"/>
                  </a:cubicBezTo>
                  <a:cubicBezTo>
                    <a:pt x="4427599" y="1455916"/>
                    <a:pt x="4520271" y="1361132"/>
                    <a:pt x="4592107" y="1254159"/>
                  </a:cubicBezTo>
                  <a:cubicBezTo>
                    <a:pt x="4628025" y="1200715"/>
                    <a:pt x="4658712" y="1144388"/>
                    <a:pt x="4683123" y="1085179"/>
                  </a:cubicBezTo>
                  <a:cubicBezTo>
                    <a:pt x="4707707" y="1026051"/>
                    <a:pt x="4725405" y="964125"/>
                    <a:pt x="4738568" y="900551"/>
                  </a:cubicBezTo>
                  <a:cubicBezTo>
                    <a:pt x="4745107" y="868764"/>
                    <a:pt x="4750338" y="836400"/>
                    <a:pt x="4753913" y="803708"/>
                  </a:cubicBezTo>
                  <a:cubicBezTo>
                    <a:pt x="4754959" y="795555"/>
                    <a:pt x="4755656" y="787320"/>
                    <a:pt x="4756441" y="779167"/>
                  </a:cubicBezTo>
                  <a:cubicBezTo>
                    <a:pt x="4757137" y="770932"/>
                    <a:pt x="4758010" y="762862"/>
                    <a:pt x="4758358" y="754133"/>
                  </a:cubicBezTo>
                  <a:lnTo>
                    <a:pt x="4761147" y="702417"/>
                  </a:lnTo>
                  <a:cubicBezTo>
                    <a:pt x="4763677" y="633409"/>
                    <a:pt x="4762107" y="564317"/>
                    <a:pt x="4756353" y="495638"/>
                  </a:cubicBezTo>
                  <a:cubicBezTo>
                    <a:pt x="4750774" y="426876"/>
                    <a:pt x="4740051" y="358691"/>
                    <a:pt x="4725578" y="291411"/>
                  </a:cubicBezTo>
                  <a:cubicBezTo>
                    <a:pt x="4710932" y="224131"/>
                    <a:pt x="4692625" y="157758"/>
                    <a:pt x="4673358" y="92042"/>
                  </a:cubicBezTo>
                  <a:lnTo>
                    <a:pt x="4644342" y="0"/>
                  </a:lnTo>
                  <a:lnTo>
                    <a:pt x="4862756" y="0"/>
                  </a:lnTo>
                  <a:lnTo>
                    <a:pt x="4876138" y="45680"/>
                  </a:lnTo>
                  <a:cubicBezTo>
                    <a:pt x="4892005" y="117818"/>
                    <a:pt x="4903077" y="190532"/>
                    <a:pt x="4911707" y="263329"/>
                  </a:cubicBezTo>
                  <a:cubicBezTo>
                    <a:pt x="4920513" y="336044"/>
                    <a:pt x="4927575" y="408677"/>
                    <a:pt x="4934809" y="481145"/>
                  </a:cubicBezTo>
                  <a:cubicBezTo>
                    <a:pt x="4941697" y="553694"/>
                    <a:pt x="4947799" y="626244"/>
                    <a:pt x="4953205" y="698959"/>
                  </a:cubicBezTo>
                  <a:lnTo>
                    <a:pt x="4956953" y="753557"/>
                  </a:lnTo>
                  <a:cubicBezTo>
                    <a:pt x="4957651" y="762533"/>
                    <a:pt x="4958087" y="772168"/>
                    <a:pt x="4958611" y="781638"/>
                  </a:cubicBezTo>
                  <a:cubicBezTo>
                    <a:pt x="4959133" y="791108"/>
                    <a:pt x="4959657" y="800661"/>
                    <a:pt x="4959831" y="810213"/>
                  </a:cubicBezTo>
                  <a:cubicBezTo>
                    <a:pt x="4961139" y="848341"/>
                    <a:pt x="4960703" y="886798"/>
                    <a:pt x="4958174" y="925338"/>
                  </a:cubicBezTo>
                  <a:cubicBezTo>
                    <a:pt x="4948759" y="1079578"/>
                    <a:pt x="4904907" y="1234972"/>
                    <a:pt x="4834030" y="1377519"/>
                  </a:cubicBezTo>
                  <a:cubicBezTo>
                    <a:pt x="4763327" y="1520478"/>
                    <a:pt x="4665861" y="1648779"/>
                    <a:pt x="4558106" y="1761515"/>
                  </a:cubicBezTo>
                  <a:cubicBezTo>
                    <a:pt x="4504229" y="1818090"/>
                    <a:pt x="4447650" y="1871123"/>
                    <a:pt x="4389937" y="1921603"/>
                  </a:cubicBezTo>
                  <a:cubicBezTo>
                    <a:pt x="4332223" y="1972083"/>
                    <a:pt x="4273726" y="2020669"/>
                    <a:pt x="4214618" y="2067115"/>
                  </a:cubicBezTo>
                  <a:cubicBezTo>
                    <a:pt x="4096664" y="2160417"/>
                    <a:pt x="3976094" y="2245484"/>
                    <a:pt x="3858489" y="2329316"/>
                  </a:cubicBezTo>
                  <a:lnTo>
                    <a:pt x="3768868" y="2393301"/>
                  </a:lnTo>
                  <a:cubicBezTo>
                    <a:pt x="3738529" y="2414794"/>
                    <a:pt x="3707929" y="2436452"/>
                    <a:pt x="3676806" y="2457698"/>
                  </a:cubicBezTo>
                  <a:cubicBezTo>
                    <a:pt x="3645770" y="2479027"/>
                    <a:pt x="3614385" y="2500273"/>
                    <a:pt x="3582477" y="2521272"/>
                  </a:cubicBezTo>
                  <a:cubicBezTo>
                    <a:pt x="3550483" y="2542107"/>
                    <a:pt x="3518226" y="2562776"/>
                    <a:pt x="3485185" y="2583035"/>
                  </a:cubicBezTo>
                  <a:cubicBezTo>
                    <a:pt x="3419451" y="2623633"/>
                    <a:pt x="3351625" y="2662996"/>
                    <a:pt x="3280923" y="2698983"/>
                  </a:cubicBezTo>
                  <a:cubicBezTo>
                    <a:pt x="3210307" y="2735134"/>
                    <a:pt x="3137251" y="2768732"/>
                    <a:pt x="3061230" y="2797555"/>
                  </a:cubicBezTo>
                  <a:cubicBezTo>
                    <a:pt x="2909886" y="2856024"/>
                    <a:pt x="2747295" y="2895468"/>
                    <a:pt x="2583137" y="2910950"/>
                  </a:cubicBezTo>
                  <a:cubicBezTo>
                    <a:pt x="2542075" y="2914657"/>
                    <a:pt x="2501013" y="2917456"/>
                    <a:pt x="2460038" y="2918280"/>
                  </a:cubicBezTo>
                  <a:lnTo>
                    <a:pt x="2429263" y="2918938"/>
                  </a:lnTo>
                  <a:cubicBezTo>
                    <a:pt x="2419064" y="2919021"/>
                    <a:pt x="2408777" y="2918774"/>
                    <a:pt x="2398576" y="2918774"/>
                  </a:cubicBezTo>
                  <a:lnTo>
                    <a:pt x="2367977" y="2918444"/>
                  </a:lnTo>
                  <a:lnTo>
                    <a:pt x="2338249" y="2917374"/>
                  </a:lnTo>
                  <a:cubicBezTo>
                    <a:pt x="2259089" y="2914985"/>
                    <a:pt x="2179756" y="2909057"/>
                    <a:pt x="2100770" y="2899503"/>
                  </a:cubicBezTo>
                  <a:cubicBezTo>
                    <a:pt x="2021699" y="2890445"/>
                    <a:pt x="1942801" y="2877434"/>
                    <a:pt x="1864776" y="2860141"/>
                  </a:cubicBezTo>
                  <a:cubicBezTo>
                    <a:pt x="1786836" y="2842683"/>
                    <a:pt x="1709508" y="2822013"/>
                    <a:pt x="1632964" y="2798461"/>
                  </a:cubicBezTo>
                  <a:cubicBezTo>
                    <a:pt x="1480138" y="2750946"/>
                    <a:pt x="1329055" y="2691818"/>
                    <a:pt x="1189219" y="2613010"/>
                  </a:cubicBezTo>
                  <a:cubicBezTo>
                    <a:pt x="1049296" y="2534366"/>
                    <a:pt x="924367" y="2434640"/>
                    <a:pt x="815305" y="2324292"/>
                  </a:cubicBezTo>
                  <a:cubicBezTo>
                    <a:pt x="760469" y="2269200"/>
                    <a:pt x="710603" y="2210567"/>
                    <a:pt x="663699" y="2150535"/>
                  </a:cubicBezTo>
                  <a:cubicBezTo>
                    <a:pt x="617059" y="2090255"/>
                    <a:pt x="572684" y="2029069"/>
                    <a:pt x="531274" y="1966565"/>
                  </a:cubicBezTo>
                  <a:cubicBezTo>
                    <a:pt x="520638" y="1951084"/>
                    <a:pt x="510612" y="1935355"/>
                    <a:pt x="500325" y="1919709"/>
                  </a:cubicBezTo>
                  <a:lnTo>
                    <a:pt x="470771" y="1874252"/>
                  </a:lnTo>
                  <a:cubicBezTo>
                    <a:pt x="451853" y="1844853"/>
                    <a:pt x="432238" y="1815701"/>
                    <a:pt x="412448" y="1786137"/>
                  </a:cubicBezTo>
                  <a:lnTo>
                    <a:pt x="291616" y="1606122"/>
                  </a:lnTo>
                  <a:cubicBezTo>
                    <a:pt x="251078" y="1544771"/>
                    <a:pt x="211062" y="1481609"/>
                    <a:pt x="173662" y="1415812"/>
                  </a:cubicBezTo>
                  <a:cubicBezTo>
                    <a:pt x="155005" y="1382872"/>
                    <a:pt x="136960" y="1349355"/>
                    <a:pt x="120483" y="1314934"/>
                  </a:cubicBezTo>
                  <a:cubicBezTo>
                    <a:pt x="104093" y="1280429"/>
                    <a:pt x="88837" y="1245266"/>
                    <a:pt x="75324" y="1209361"/>
                  </a:cubicBezTo>
                  <a:cubicBezTo>
                    <a:pt x="62072" y="1173375"/>
                    <a:pt x="50303" y="1136893"/>
                    <a:pt x="40713" y="1099837"/>
                  </a:cubicBezTo>
                  <a:cubicBezTo>
                    <a:pt x="36180" y="1081308"/>
                    <a:pt x="31560" y="1062697"/>
                    <a:pt x="27811" y="1044004"/>
                  </a:cubicBezTo>
                  <a:lnTo>
                    <a:pt x="22144" y="1016004"/>
                  </a:lnTo>
                  <a:lnTo>
                    <a:pt x="17436" y="987923"/>
                  </a:lnTo>
                  <a:cubicBezTo>
                    <a:pt x="5144" y="912986"/>
                    <a:pt x="0" y="837636"/>
                    <a:pt x="0" y="762944"/>
                  </a:cubicBezTo>
                  <a:cubicBezTo>
                    <a:pt x="349" y="615951"/>
                    <a:pt x="16652" y="468957"/>
                    <a:pt x="48385" y="324597"/>
                  </a:cubicBezTo>
                  <a:cubicBezTo>
                    <a:pt x="64209" y="252459"/>
                    <a:pt x="84238" y="181021"/>
                    <a:pt x="108474" y="11083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436F5721-88D0-4683-BB23-289611A4A7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86973" y="0"/>
              <a:ext cx="4934374" cy="2888360"/>
            </a:xfrm>
            <a:custGeom>
              <a:avLst/>
              <a:gdLst>
                <a:gd name="connsiteX0" fmla="*/ 179816 w 4934374"/>
                <a:gd name="connsiteY0" fmla="*/ 0 h 2888360"/>
                <a:gd name="connsiteX1" fmla="*/ 666325 w 4934374"/>
                <a:gd name="connsiteY1" fmla="*/ 0 h 2888360"/>
                <a:gd name="connsiteX2" fmla="*/ 626038 w 4934374"/>
                <a:gd name="connsiteY2" fmla="*/ 65170 h 2888360"/>
                <a:gd name="connsiteX3" fmla="*/ 435986 w 4934374"/>
                <a:gd name="connsiteY3" fmla="*/ 779635 h 2888360"/>
                <a:gd name="connsiteX4" fmla="*/ 750530 w 4934374"/>
                <a:gd name="connsiteY4" fmla="*/ 1443043 h 2888360"/>
                <a:gd name="connsiteX5" fmla="*/ 909024 w 4934374"/>
                <a:gd name="connsiteY5" fmla="*/ 1653610 h 2888360"/>
                <a:gd name="connsiteX6" fmla="*/ 2396223 w 4934374"/>
                <a:gd name="connsiteY6" fmla="*/ 2476694 h 2888360"/>
                <a:gd name="connsiteX7" fmla="*/ 3525201 w 4934374"/>
                <a:gd name="connsiteY7" fmla="*/ 1970327 h 2888360"/>
                <a:gd name="connsiteX8" fmla="*/ 3662596 w 4934374"/>
                <a:gd name="connsiteY8" fmla="*/ 1869778 h 2888360"/>
                <a:gd name="connsiteX9" fmla="*/ 4287500 w 4934374"/>
                <a:gd name="connsiteY9" fmla="*/ 1344141 h 2888360"/>
                <a:gd name="connsiteX10" fmla="*/ 4498563 w 4934374"/>
                <a:gd name="connsiteY10" fmla="*/ 779635 h 2888360"/>
                <a:gd name="connsiteX11" fmla="*/ 4376239 w 4934374"/>
                <a:gd name="connsiteY11" fmla="*/ 16511 h 2888360"/>
                <a:gd name="connsiteX12" fmla="*/ 4369703 w 4934374"/>
                <a:gd name="connsiteY12" fmla="*/ 0 h 2888360"/>
                <a:gd name="connsiteX13" fmla="*/ 4823642 w 4934374"/>
                <a:gd name="connsiteY13" fmla="*/ 0 h 2888360"/>
                <a:gd name="connsiteX14" fmla="*/ 4850554 w 4934374"/>
                <a:gd name="connsiteY14" fmla="*/ 89409 h 2888360"/>
                <a:gd name="connsiteX15" fmla="*/ 4934374 w 4934374"/>
                <a:gd name="connsiteY15" fmla="*/ 779553 h 2888360"/>
                <a:gd name="connsiteX16" fmla="*/ 3793540 w 4934374"/>
                <a:gd name="connsiteY16" fmla="*/ 2294701 h 2888360"/>
                <a:gd name="connsiteX17" fmla="*/ 2396135 w 4934374"/>
                <a:gd name="connsiteY17" fmla="*/ 2888360 h 2888360"/>
                <a:gd name="connsiteX18" fmla="*/ 548273 w 4934374"/>
                <a:gd name="connsiteY18" fmla="*/ 1884684 h 2888360"/>
                <a:gd name="connsiteX19" fmla="*/ 0 w 4934374"/>
                <a:gd name="connsiteY19" fmla="*/ 779553 h 2888360"/>
                <a:gd name="connsiteX20" fmla="*/ 137335 w 4934374"/>
                <a:gd name="connsiteY20" fmla="*/ 89409 h 288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934374" h="2888360">
                  <a:moveTo>
                    <a:pt x="179816" y="0"/>
                  </a:moveTo>
                  <a:lnTo>
                    <a:pt x="666325" y="0"/>
                  </a:lnTo>
                  <a:lnTo>
                    <a:pt x="626038" y="65170"/>
                  </a:lnTo>
                  <a:cubicBezTo>
                    <a:pt x="499976" y="295913"/>
                    <a:pt x="435986" y="536292"/>
                    <a:pt x="435986" y="779635"/>
                  </a:cubicBezTo>
                  <a:cubicBezTo>
                    <a:pt x="435986" y="1024707"/>
                    <a:pt x="538074" y="1167830"/>
                    <a:pt x="750530" y="1443043"/>
                  </a:cubicBezTo>
                  <a:cubicBezTo>
                    <a:pt x="801792" y="1509416"/>
                    <a:pt x="854797" y="1578096"/>
                    <a:pt x="909024" y="1653610"/>
                  </a:cubicBezTo>
                  <a:cubicBezTo>
                    <a:pt x="1323389" y="2230552"/>
                    <a:pt x="1768180" y="2476694"/>
                    <a:pt x="2396223" y="2476694"/>
                  </a:cubicBezTo>
                  <a:cubicBezTo>
                    <a:pt x="2808409" y="2476694"/>
                    <a:pt x="3110835" y="2276173"/>
                    <a:pt x="3525201" y="1970327"/>
                  </a:cubicBezTo>
                  <a:cubicBezTo>
                    <a:pt x="3571493" y="1936152"/>
                    <a:pt x="3617786" y="1902388"/>
                    <a:pt x="3662596" y="1869778"/>
                  </a:cubicBezTo>
                  <a:cubicBezTo>
                    <a:pt x="3905479" y="1692809"/>
                    <a:pt x="4134849" y="1525640"/>
                    <a:pt x="4287500" y="1344141"/>
                  </a:cubicBezTo>
                  <a:cubicBezTo>
                    <a:pt x="4433439" y="1170630"/>
                    <a:pt x="4498563" y="996543"/>
                    <a:pt x="4498563" y="779635"/>
                  </a:cubicBezTo>
                  <a:cubicBezTo>
                    <a:pt x="4498563" y="507799"/>
                    <a:pt x="4456499" y="249674"/>
                    <a:pt x="4376239" y="16511"/>
                  </a:cubicBezTo>
                  <a:lnTo>
                    <a:pt x="4369703" y="0"/>
                  </a:lnTo>
                  <a:lnTo>
                    <a:pt x="4823642" y="0"/>
                  </a:lnTo>
                  <a:lnTo>
                    <a:pt x="4850554" y="89409"/>
                  </a:lnTo>
                  <a:cubicBezTo>
                    <a:pt x="4905864" y="307423"/>
                    <a:pt x="4934374" y="539220"/>
                    <a:pt x="4934374" y="779553"/>
                  </a:cubicBezTo>
                  <a:cubicBezTo>
                    <a:pt x="4934374" y="1521110"/>
                    <a:pt x="4369101" y="1869861"/>
                    <a:pt x="3793540" y="2294701"/>
                  </a:cubicBezTo>
                  <a:cubicBezTo>
                    <a:pt x="3374293" y="2604171"/>
                    <a:pt x="2970389" y="2888360"/>
                    <a:pt x="2396135" y="2888360"/>
                  </a:cubicBezTo>
                  <a:cubicBezTo>
                    <a:pt x="1544564" y="2888360"/>
                    <a:pt x="991670" y="2502058"/>
                    <a:pt x="548273" y="1884684"/>
                  </a:cubicBezTo>
                  <a:cubicBezTo>
                    <a:pt x="282201" y="1514275"/>
                    <a:pt x="0" y="1260227"/>
                    <a:pt x="0" y="779553"/>
                  </a:cubicBezTo>
                  <a:cubicBezTo>
                    <a:pt x="0" y="539220"/>
                    <a:pt x="48876" y="307423"/>
                    <a:pt x="137335" y="8940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0DC43E93-F81B-4DAE-9F0A-DF9299A8C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86973" y="0"/>
              <a:ext cx="4934374" cy="2888360"/>
            </a:xfrm>
            <a:custGeom>
              <a:avLst/>
              <a:gdLst>
                <a:gd name="connsiteX0" fmla="*/ 179816 w 4934374"/>
                <a:gd name="connsiteY0" fmla="*/ 0 h 2888360"/>
                <a:gd name="connsiteX1" fmla="*/ 767292 w 4934374"/>
                <a:gd name="connsiteY1" fmla="*/ 0 h 2888360"/>
                <a:gd name="connsiteX2" fmla="*/ 703453 w 4934374"/>
                <a:gd name="connsiteY2" fmla="*/ 102886 h 2888360"/>
                <a:gd name="connsiteX3" fmla="*/ 523079 w 4934374"/>
                <a:gd name="connsiteY3" fmla="*/ 779635 h 2888360"/>
                <a:gd name="connsiteX4" fmla="*/ 820885 w 4934374"/>
                <a:gd name="connsiteY4" fmla="*/ 1394539 h 2888360"/>
                <a:gd name="connsiteX5" fmla="*/ 981122 w 4934374"/>
                <a:gd name="connsiteY5" fmla="*/ 1607412 h 2888360"/>
                <a:gd name="connsiteX6" fmla="*/ 1592426 w 4934374"/>
                <a:gd name="connsiteY6" fmla="*/ 2196871 h 2888360"/>
                <a:gd name="connsiteX7" fmla="*/ 2396135 w 4934374"/>
                <a:gd name="connsiteY7" fmla="*/ 2394345 h 2888360"/>
                <a:gd name="connsiteX8" fmla="*/ 2913111 w 4934374"/>
                <a:gd name="connsiteY8" fmla="*/ 2268597 h 2888360"/>
                <a:gd name="connsiteX9" fmla="*/ 3471411 w 4934374"/>
                <a:gd name="connsiteY9" fmla="*/ 1905518 h 2888360"/>
                <a:gd name="connsiteX10" fmla="*/ 3609242 w 4934374"/>
                <a:gd name="connsiteY10" fmla="*/ 1804640 h 2888360"/>
                <a:gd name="connsiteX11" fmla="*/ 4219151 w 4934374"/>
                <a:gd name="connsiteY11" fmla="*/ 1292919 h 2888360"/>
                <a:gd name="connsiteX12" fmla="*/ 4411295 w 4934374"/>
                <a:gd name="connsiteY12" fmla="*/ 779635 h 2888360"/>
                <a:gd name="connsiteX13" fmla="*/ 4294235 w 4934374"/>
                <a:gd name="connsiteY13" fmla="*/ 44685 h 2888360"/>
                <a:gd name="connsiteX14" fmla="*/ 4276624 w 4934374"/>
                <a:gd name="connsiteY14" fmla="*/ 0 h 2888360"/>
                <a:gd name="connsiteX15" fmla="*/ 4823642 w 4934374"/>
                <a:gd name="connsiteY15" fmla="*/ 0 h 2888360"/>
                <a:gd name="connsiteX16" fmla="*/ 4850554 w 4934374"/>
                <a:gd name="connsiteY16" fmla="*/ 89409 h 2888360"/>
                <a:gd name="connsiteX17" fmla="*/ 4934374 w 4934374"/>
                <a:gd name="connsiteY17" fmla="*/ 779553 h 2888360"/>
                <a:gd name="connsiteX18" fmla="*/ 3793540 w 4934374"/>
                <a:gd name="connsiteY18" fmla="*/ 2294701 h 2888360"/>
                <a:gd name="connsiteX19" fmla="*/ 2396135 w 4934374"/>
                <a:gd name="connsiteY19" fmla="*/ 2888360 h 2888360"/>
                <a:gd name="connsiteX20" fmla="*/ 548273 w 4934374"/>
                <a:gd name="connsiteY20" fmla="*/ 1884684 h 2888360"/>
                <a:gd name="connsiteX21" fmla="*/ 0 w 4934374"/>
                <a:gd name="connsiteY21" fmla="*/ 779553 h 2888360"/>
                <a:gd name="connsiteX22" fmla="*/ 137335 w 4934374"/>
                <a:gd name="connsiteY22" fmla="*/ 89409 h 288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4934374" h="2888360">
                  <a:moveTo>
                    <a:pt x="179816" y="0"/>
                  </a:moveTo>
                  <a:lnTo>
                    <a:pt x="767292" y="0"/>
                  </a:lnTo>
                  <a:lnTo>
                    <a:pt x="703453" y="102886"/>
                  </a:lnTo>
                  <a:cubicBezTo>
                    <a:pt x="583756" y="321853"/>
                    <a:pt x="523079" y="549550"/>
                    <a:pt x="523079" y="779635"/>
                  </a:cubicBezTo>
                  <a:cubicBezTo>
                    <a:pt x="523079" y="999508"/>
                    <a:pt x="614356" y="1127068"/>
                    <a:pt x="820885" y="1394539"/>
                  </a:cubicBezTo>
                  <a:cubicBezTo>
                    <a:pt x="872582" y="1461489"/>
                    <a:pt x="926023" y="1530745"/>
                    <a:pt x="981122" y="1607412"/>
                  </a:cubicBezTo>
                  <a:cubicBezTo>
                    <a:pt x="1175968" y="1878671"/>
                    <a:pt x="1375871" y="2071535"/>
                    <a:pt x="1592426" y="2196871"/>
                  </a:cubicBezTo>
                  <a:cubicBezTo>
                    <a:pt x="1821970" y="2329783"/>
                    <a:pt x="2084904" y="2394345"/>
                    <a:pt x="2396135" y="2394345"/>
                  </a:cubicBezTo>
                  <a:cubicBezTo>
                    <a:pt x="2572762" y="2394345"/>
                    <a:pt x="2737009" y="2354405"/>
                    <a:pt x="2913111" y="2268597"/>
                  </a:cubicBezTo>
                  <a:cubicBezTo>
                    <a:pt x="3093922" y="2180483"/>
                    <a:pt x="3272903" y="2052018"/>
                    <a:pt x="3471411" y="1905518"/>
                  </a:cubicBezTo>
                  <a:cubicBezTo>
                    <a:pt x="3517964" y="1871178"/>
                    <a:pt x="3564344" y="1837332"/>
                    <a:pt x="3609242" y="1804640"/>
                  </a:cubicBezTo>
                  <a:cubicBezTo>
                    <a:pt x="3847765" y="1630800"/>
                    <a:pt x="4073038" y="1466594"/>
                    <a:pt x="4219151" y="1292919"/>
                  </a:cubicBezTo>
                  <a:cubicBezTo>
                    <a:pt x="4353843" y="1132832"/>
                    <a:pt x="4411295" y="979332"/>
                    <a:pt x="4411295" y="779635"/>
                  </a:cubicBezTo>
                  <a:cubicBezTo>
                    <a:pt x="4411295" y="517475"/>
                    <a:pt x="4371040" y="268882"/>
                    <a:pt x="4294235" y="44685"/>
                  </a:cubicBezTo>
                  <a:lnTo>
                    <a:pt x="4276624" y="0"/>
                  </a:lnTo>
                  <a:lnTo>
                    <a:pt x="4823642" y="0"/>
                  </a:lnTo>
                  <a:lnTo>
                    <a:pt x="4850554" y="89409"/>
                  </a:lnTo>
                  <a:cubicBezTo>
                    <a:pt x="4905864" y="307423"/>
                    <a:pt x="4934374" y="539220"/>
                    <a:pt x="4934374" y="779553"/>
                  </a:cubicBezTo>
                  <a:cubicBezTo>
                    <a:pt x="4934374" y="1521110"/>
                    <a:pt x="4369101" y="1869861"/>
                    <a:pt x="3793540" y="2294701"/>
                  </a:cubicBezTo>
                  <a:cubicBezTo>
                    <a:pt x="3374293" y="2604171"/>
                    <a:pt x="2970389" y="2888360"/>
                    <a:pt x="2396135" y="2888360"/>
                  </a:cubicBezTo>
                  <a:cubicBezTo>
                    <a:pt x="1544564" y="2888360"/>
                    <a:pt x="991670" y="2502058"/>
                    <a:pt x="548273" y="1884684"/>
                  </a:cubicBezTo>
                  <a:cubicBezTo>
                    <a:pt x="282201" y="1514275"/>
                    <a:pt x="0" y="1260227"/>
                    <a:pt x="0" y="779553"/>
                  </a:cubicBezTo>
                  <a:cubicBezTo>
                    <a:pt x="0" y="539220"/>
                    <a:pt x="48876" y="307423"/>
                    <a:pt x="137335" y="8940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A2EECE7B-E861-4242-BD71-ADD8F2DD3E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7711" y="0"/>
              <a:ext cx="5069918" cy="3133064"/>
            </a:xfrm>
            <a:custGeom>
              <a:avLst/>
              <a:gdLst>
                <a:gd name="connsiteX0" fmla="*/ 153448 w 5069918"/>
                <a:gd name="connsiteY0" fmla="*/ 0 h 3133064"/>
                <a:gd name="connsiteX1" fmla="*/ 215434 w 5069918"/>
                <a:gd name="connsiteY1" fmla="*/ 0 h 3133064"/>
                <a:gd name="connsiteX2" fmla="*/ 215073 w 5069918"/>
                <a:gd name="connsiteY2" fmla="*/ 727 h 3133064"/>
                <a:gd name="connsiteX3" fmla="*/ 202868 w 5069918"/>
                <a:gd name="connsiteY3" fmla="*/ 26255 h 3133064"/>
                <a:gd name="connsiteX4" fmla="*/ 191273 w 5069918"/>
                <a:gd name="connsiteY4" fmla="*/ 52030 h 3133064"/>
                <a:gd name="connsiteX5" fmla="*/ 169129 w 5069918"/>
                <a:gd name="connsiteY5" fmla="*/ 103993 h 3133064"/>
                <a:gd name="connsiteX6" fmla="*/ 148381 w 5069918"/>
                <a:gd name="connsiteY6" fmla="*/ 156532 h 3133064"/>
                <a:gd name="connsiteX7" fmla="*/ 80903 w 5069918"/>
                <a:gd name="connsiteY7" fmla="*/ 371711 h 3133064"/>
                <a:gd name="connsiteX8" fmla="*/ 26154 w 5069918"/>
                <a:gd name="connsiteY8" fmla="*/ 817551 h 3133064"/>
                <a:gd name="connsiteX9" fmla="*/ 49169 w 5069918"/>
                <a:gd name="connsiteY9" fmla="*/ 1040143 h 3133064"/>
                <a:gd name="connsiteX10" fmla="*/ 119437 w 5069918"/>
                <a:gd name="connsiteY10" fmla="*/ 1253016 h 3133064"/>
                <a:gd name="connsiteX11" fmla="*/ 143672 w 5069918"/>
                <a:gd name="connsiteY11" fmla="*/ 1303908 h 3133064"/>
                <a:gd name="connsiteX12" fmla="*/ 170611 w 5069918"/>
                <a:gd name="connsiteY12" fmla="*/ 1353648 h 3133064"/>
                <a:gd name="connsiteX13" fmla="*/ 230330 w 5069918"/>
                <a:gd name="connsiteY13" fmla="*/ 1450079 h 3133064"/>
                <a:gd name="connsiteX14" fmla="*/ 279545 w 5069918"/>
                <a:gd name="connsiteY14" fmla="*/ 1519627 h 3133064"/>
                <a:gd name="connsiteX15" fmla="*/ 228347 w 5069918"/>
                <a:gd name="connsiteY15" fmla="*/ 1437024 h 3133064"/>
                <a:gd name="connsiteX16" fmla="*/ 175168 w 5069918"/>
                <a:gd name="connsiteY16" fmla="*/ 1336146 h 3133064"/>
                <a:gd name="connsiteX17" fmla="*/ 130009 w 5069918"/>
                <a:gd name="connsiteY17" fmla="*/ 1230573 h 3133064"/>
                <a:gd name="connsiteX18" fmla="*/ 95398 w 5069918"/>
                <a:gd name="connsiteY18" fmla="*/ 1121049 h 3133064"/>
                <a:gd name="connsiteX19" fmla="*/ 82496 w 5069918"/>
                <a:gd name="connsiteY19" fmla="*/ 1065216 h 3133064"/>
                <a:gd name="connsiteX20" fmla="*/ 76829 w 5069918"/>
                <a:gd name="connsiteY20" fmla="*/ 1037216 h 3133064"/>
                <a:gd name="connsiteX21" fmla="*/ 72121 w 5069918"/>
                <a:gd name="connsiteY21" fmla="*/ 1009135 h 3133064"/>
                <a:gd name="connsiteX22" fmla="*/ 54685 w 5069918"/>
                <a:gd name="connsiteY22" fmla="*/ 784156 h 3133064"/>
                <a:gd name="connsiteX23" fmla="*/ 103070 w 5069918"/>
                <a:gd name="connsiteY23" fmla="*/ 345810 h 3133064"/>
                <a:gd name="connsiteX24" fmla="*/ 163159 w 5069918"/>
                <a:gd name="connsiteY24" fmla="*/ 132051 h 3133064"/>
                <a:gd name="connsiteX25" fmla="*/ 217797 w 5069918"/>
                <a:gd name="connsiteY25" fmla="*/ 0 h 3133064"/>
                <a:gd name="connsiteX26" fmla="*/ 848227 w 5069918"/>
                <a:gd name="connsiteY26" fmla="*/ 0 h 3133064"/>
                <a:gd name="connsiteX27" fmla="*/ 771226 w 5069918"/>
                <a:gd name="connsiteY27" fmla="*/ 124098 h 3133064"/>
                <a:gd name="connsiteX28" fmla="*/ 590852 w 5069918"/>
                <a:gd name="connsiteY28" fmla="*/ 800847 h 3133064"/>
                <a:gd name="connsiteX29" fmla="*/ 888658 w 5069918"/>
                <a:gd name="connsiteY29" fmla="*/ 1415751 h 3133064"/>
                <a:gd name="connsiteX30" fmla="*/ 1048895 w 5069918"/>
                <a:gd name="connsiteY30" fmla="*/ 1628624 h 3133064"/>
                <a:gd name="connsiteX31" fmla="*/ 1660199 w 5069918"/>
                <a:gd name="connsiteY31" fmla="*/ 2218083 h 3133064"/>
                <a:gd name="connsiteX32" fmla="*/ 2463908 w 5069918"/>
                <a:gd name="connsiteY32" fmla="*/ 2415557 h 3133064"/>
                <a:gd name="connsiteX33" fmla="*/ 2980884 w 5069918"/>
                <a:gd name="connsiteY33" fmla="*/ 2289809 h 3133064"/>
                <a:gd name="connsiteX34" fmla="*/ 3539184 w 5069918"/>
                <a:gd name="connsiteY34" fmla="*/ 1926730 h 3133064"/>
                <a:gd name="connsiteX35" fmla="*/ 3677015 w 5069918"/>
                <a:gd name="connsiteY35" fmla="*/ 1825852 h 3133064"/>
                <a:gd name="connsiteX36" fmla="*/ 4286924 w 5069918"/>
                <a:gd name="connsiteY36" fmla="*/ 1314131 h 3133064"/>
                <a:gd name="connsiteX37" fmla="*/ 4479068 w 5069918"/>
                <a:gd name="connsiteY37" fmla="*/ 800847 h 3133064"/>
                <a:gd name="connsiteX38" fmla="*/ 4362007 w 5069918"/>
                <a:gd name="connsiteY38" fmla="*/ 65898 h 3133064"/>
                <a:gd name="connsiteX39" fmla="*/ 4336037 w 5069918"/>
                <a:gd name="connsiteY39" fmla="*/ 0 h 3133064"/>
                <a:gd name="connsiteX40" fmla="*/ 4913604 w 5069918"/>
                <a:gd name="connsiteY40" fmla="*/ 0 h 3133064"/>
                <a:gd name="connsiteX41" fmla="*/ 4930823 w 5069918"/>
                <a:gd name="connsiteY41" fmla="*/ 66892 h 3133064"/>
                <a:gd name="connsiteX42" fmla="*/ 4940407 w 5069918"/>
                <a:gd name="connsiteY42" fmla="*/ 125535 h 3133064"/>
                <a:gd name="connsiteX43" fmla="*/ 4982006 w 5069918"/>
                <a:gd name="connsiteY43" fmla="*/ 278378 h 3133064"/>
                <a:gd name="connsiteX44" fmla="*/ 5027482 w 5069918"/>
                <a:gd name="connsiteY44" fmla="*/ 504952 h 3133064"/>
                <a:gd name="connsiteX45" fmla="*/ 5058082 w 5069918"/>
                <a:gd name="connsiteY45" fmla="*/ 734049 h 3133064"/>
                <a:gd name="connsiteX46" fmla="*/ 5063486 w 5069918"/>
                <a:gd name="connsiteY46" fmla="*/ 791612 h 3133064"/>
                <a:gd name="connsiteX47" fmla="*/ 5067846 w 5069918"/>
                <a:gd name="connsiteY47" fmla="*/ 850245 h 3133064"/>
                <a:gd name="connsiteX48" fmla="*/ 5069414 w 5069918"/>
                <a:gd name="connsiteY48" fmla="*/ 969733 h 3133064"/>
                <a:gd name="connsiteX49" fmla="*/ 5040732 w 5069918"/>
                <a:gd name="connsiteY49" fmla="*/ 1209783 h 3133064"/>
                <a:gd name="connsiteX50" fmla="*/ 4964102 w 5069918"/>
                <a:gd name="connsiteY50" fmla="*/ 1442832 h 3133064"/>
                <a:gd name="connsiteX51" fmla="*/ 4689486 w 5069918"/>
                <a:gd name="connsiteY51" fmla="*/ 1849969 h 3133064"/>
                <a:gd name="connsiteX52" fmla="*/ 4333792 w 5069918"/>
                <a:gd name="connsiteY52" fmla="*/ 2176567 h 3133064"/>
                <a:gd name="connsiteX53" fmla="*/ 3965196 w 5069918"/>
                <a:gd name="connsiteY53" fmla="*/ 2468002 h 3133064"/>
                <a:gd name="connsiteX54" fmla="*/ 3873745 w 5069918"/>
                <a:gd name="connsiteY54" fmla="*/ 2541128 h 3133064"/>
                <a:gd name="connsiteX55" fmla="*/ 3779416 w 5069918"/>
                <a:gd name="connsiteY55" fmla="*/ 2614666 h 3133064"/>
                <a:gd name="connsiteX56" fmla="*/ 3582739 w 5069918"/>
                <a:gd name="connsiteY56" fmla="*/ 2756555 h 3133064"/>
                <a:gd name="connsiteX57" fmla="*/ 3371851 w 5069918"/>
                <a:gd name="connsiteY57" fmla="*/ 2886338 h 3133064"/>
                <a:gd name="connsiteX58" fmla="*/ 3143614 w 5069918"/>
                <a:gd name="connsiteY58" fmla="*/ 2995780 h 3133064"/>
                <a:gd name="connsiteX59" fmla="*/ 2643552 w 5069918"/>
                <a:gd name="connsiteY59" fmla="*/ 3122516 h 3133064"/>
                <a:gd name="connsiteX60" fmla="*/ 2514264 w 5069918"/>
                <a:gd name="connsiteY60" fmla="*/ 3131657 h 3133064"/>
                <a:gd name="connsiteX61" fmla="*/ 2481920 w 5069918"/>
                <a:gd name="connsiteY61" fmla="*/ 3132810 h 3133064"/>
                <a:gd name="connsiteX62" fmla="*/ 2449664 w 5069918"/>
                <a:gd name="connsiteY62" fmla="*/ 3132975 h 3133064"/>
                <a:gd name="connsiteX63" fmla="*/ 2386284 w 5069918"/>
                <a:gd name="connsiteY63" fmla="*/ 3132234 h 3133064"/>
                <a:gd name="connsiteX64" fmla="*/ 2260658 w 5069918"/>
                <a:gd name="connsiteY64" fmla="*/ 3127292 h 3133064"/>
                <a:gd name="connsiteX65" fmla="*/ 2134945 w 5069918"/>
                <a:gd name="connsiteY65" fmla="*/ 3115928 h 3133064"/>
                <a:gd name="connsiteX66" fmla="*/ 1884564 w 5069918"/>
                <a:gd name="connsiteY66" fmla="*/ 3075412 h 3133064"/>
                <a:gd name="connsiteX67" fmla="*/ 1639764 w 5069918"/>
                <a:gd name="connsiteY67" fmla="*/ 3005498 h 3133064"/>
                <a:gd name="connsiteX68" fmla="*/ 1407081 w 5069918"/>
                <a:gd name="connsiteY68" fmla="*/ 2904125 h 3133064"/>
                <a:gd name="connsiteX69" fmla="*/ 1193491 w 5069918"/>
                <a:gd name="connsiteY69" fmla="*/ 2772201 h 3133064"/>
                <a:gd name="connsiteX70" fmla="*/ 836141 w 5069918"/>
                <a:gd name="connsiteY70" fmla="*/ 2439839 h 3133064"/>
                <a:gd name="connsiteX71" fmla="*/ 690812 w 5069918"/>
                <a:gd name="connsiteY71" fmla="*/ 2251422 h 3133064"/>
                <a:gd name="connsiteX72" fmla="*/ 562397 w 5069918"/>
                <a:gd name="connsiteY72" fmla="*/ 2054937 h 3133064"/>
                <a:gd name="connsiteX73" fmla="*/ 502504 w 5069918"/>
                <a:gd name="connsiteY73" fmla="*/ 1957435 h 3133064"/>
                <a:gd name="connsiteX74" fmla="*/ 440258 w 5069918"/>
                <a:gd name="connsiteY74" fmla="*/ 1861580 h 3133064"/>
                <a:gd name="connsiteX75" fmla="*/ 310360 w 5069918"/>
                <a:gd name="connsiteY75" fmla="*/ 1670693 h 3133064"/>
                <a:gd name="connsiteX76" fmla="*/ 246806 w 5069918"/>
                <a:gd name="connsiteY76" fmla="*/ 1573603 h 3133064"/>
                <a:gd name="connsiteX77" fmla="*/ 186303 w 5069918"/>
                <a:gd name="connsiteY77" fmla="*/ 1474372 h 3133064"/>
                <a:gd name="connsiteX78" fmla="*/ 84390 w 5069918"/>
                <a:gd name="connsiteY78" fmla="*/ 1266192 h 3133064"/>
                <a:gd name="connsiteX79" fmla="*/ 20139 w 5069918"/>
                <a:gd name="connsiteY79" fmla="*/ 1045249 h 3133064"/>
                <a:gd name="connsiteX80" fmla="*/ 0 w 5069918"/>
                <a:gd name="connsiteY80" fmla="*/ 817551 h 3133064"/>
                <a:gd name="connsiteX81" fmla="*/ 102773 w 5069918"/>
                <a:gd name="connsiteY81" fmla="*/ 142588 h 3133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5069918" h="3133064">
                  <a:moveTo>
                    <a:pt x="153448" y="0"/>
                  </a:moveTo>
                  <a:lnTo>
                    <a:pt x="215434" y="0"/>
                  </a:lnTo>
                  <a:lnTo>
                    <a:pt x="215073" y="727"/>
                  </a:lnTo>
                  <a:lnTo>
                    <a:pt x="202868" y="26255"/>
                  </a:lnTo>
                  <a:lnTo>
                    <a:pt x="191273" y="52030"/>
                  </a:lnTo>
                  <a:cubicBezTo>
                    <a:pt x="183688" y="69241"/>
                    <a:pt x="176016" y="86452"/>
                    <a:pt x="169129" y="103993"/>
                  </a:cubicBezTo>
                  <a:cubicBezTo>
                    <a:pt x="162242" y="121533"/>
                    <a:pt x="154658" y="138827"/>
                    <a:pt x="148381" y="156532"/>
                  </a:cubicBezTo>
                  <a:cubicBezTo>
                    <a:pt x="121529" y="226858"/>
                    <a:pt x="98775" y="298667"/>
                    <a:pt x="80903" y="371711"/>
                  </a:cubicBezTo>
                  <a:cubicBezTo>
                    <a:pt x="44636" y="517470"/>
                    <a:pt x="26067" y="667511"/>
                    <a:pt x="26154" y="817551"/>
                  </a:cubicBezTo>
                  <a:cubicBezTo>
                    <a:pt x="26589" y="892326"/>
                    <a:pt x="34000" y="966934"/>
                    <a:pt x="49169" y="1040143"/>
                  </a:cubicBezTo>
                  <a:cubicBezTo>
                    <a:pt x="65123" y="1113187"/>
                    <a:pt x="88226" y="1184666"/>
                    <a:pt x="119437" y="1253016"/>
                  </a:cubicBezTo>
                  <a:cubicBezTo>
                    <a:pt x="126847" y="1270228"/>
                    <a:pt x="135478" y="1287027"/>
                    <a:pt x="143672" y="1303908"/>
                  </a:cubicBezTo>
                  <a:cubicBezTo>
                    <a:pt x="152565" y="1320543"/>
                    <a:pt x="161021" y="1337342"/>
                    <a:pt x="170611" y="1353648"/>
                  </a:cubicBezTo>
                  <a:cubicBezTo>
                    <a:pt x="188919" y="1386587"/>
                    <a:pt x="209319" y="1418539"/>
                    <a:pt x="230330" y="1450079"/>
                  </a:cubicBezTo>
                  <a:lnTo>
                    <a:pt x="279545" y="1519627"/>
                  </a:lnTo>
                  <a:lnTo>
                    <a:pt x="228347" y="1437024"/>
                  </a:lnTo>
                  <a:cubicBezTo>
                    <a:pt x="209690" y="1404084"/>
                    <a:pt x="191645" y="1370567"/>
                    <a:pt x="175168" y="1336146"/>
                  </a:cubicBezTo>
                  <a:cubicBezTo>
                    <a:pt x="158778" y="1301641"/>
                    <a:pt x="143522" y="1266478"/>
                    <a:pt x="130009" y="1230573"/>
                  </a:cubicBezTo>
                  <a:cubicBezTo>
                    <a:pt x="116757" y="1194587"/>
                    <a:pt x="104988" y="1158105"/>
                    <a:pt x="95398" y="1121049"/>
                  </a:cubicBezTo>
                  <a:cubicBezTo>
                    <a:pt x="90865" y="1102520"/>
                    <a:pt x="86245" y="1083909"/>
                    <a:pt x="82496" y="1065216"/>
                  </a:cubicBezTo>
                  <a:lnTo>
                    <a:pt x="76829" y="1037216"/>
                  </a:lnTo>
                  <a:lnTo>
                    <a:pt x="72121" y="1009135"/>
                  </a:lnTo>
                  <a:cubicBezTo>
                    <a:pt x="59829" y="934198"/>
                    <a:pt x="54685" y="858847"/>
                    <a:pt x="54685" y="784156"/>
                  </a:cubicBezTo>
                  <a:cubicBezTo>
                    <a:pt x="55033" y="637163"/>
                    <a:pt x="71337" y="490169"/>
                    <a:pt x="103070" y="345810"/>
                  </a:cubicBezTo>
                  <a:cubicBezTo>
                    <a:pt x="118894" y="273671"/>
                    <a:pt x="138923" y="202233"/>
                    <a:pt x="163159" y="132051"/>
                  </a:cubicBezTo>
                  <a:lnTo>
                    <a:pt x="217797" y="0"/>
                  </a:lnTo>
                  <a:lnTo>
                    <a:pt x="848227" y="0"/>
                  </a:lnTo>
                  <a:lnTo>
                    <a:pt x="771226" y="124098"/>
                  </a:lnTo>
                  <a:cubicBezTo>
                    <a:pt x="651529" y="343066"/>
                    <a:pt x="590852" y="570762"/>
                    <a:pt x="590852" y="800847"/>
                  </a:cubicBezTo>
                  <a:cubicBezTo>
                    <a:pt x="590852" y="1020720"/>
                    <a:pt x="682129" y="1148280"/>
                    <a:pt x="888658" y="1415751"/>
                  </a:cubicBezTo>
                  <a:cubicBezTo>
                    <a:pt x="940355" y="1482701"/>
                    <a:pt x="993796" y="1551957"/>
                    <a:pt x="1048895" y="1628624"/>
                  </a:cubicBezTo>
                  <a:cubicBezTo>
                    <a:pt x="1243741" y="1899883"/>
                    <a:pt x="1443644" y="2092747"/>
                    <a:pt x="1660199" y="2218083"/>
                  </a:cubicBezTo>
                  <a:cubicBezTo>
                    <a:pt x="1889743" y="2350995"/>
                    <a:pt x="2152677" y="2415557"/>
                    <a:pt x="2463908" y="2415557"/>
                  </a:cubicBezTo>
                  <a:cubicBezTo>
                    <a:pt x="2640535" y="2415557"/>
                    <a:pt x="2804782" y="2375617"/>
                    <a:pt x="2980884" y="2289809"/>
                  </a:cubicBezTo>
                  <a:cubicBezTo>
                    <a:pt x="3161695" y="2201695"/>
                    <a:pt x="3340676" y="2073230"/>
                    <a:pt x="3539184" y="1926730"/>
                  </a:cubicBezTo>
                  <a:cubicBezTo>
                    <a:pt x="3585737" y="1892390"/>
                    <a:pt x="3632117" y="1858544"/>
                    <a:pt x="3677015" y="1825852"/>
                  </a:cubicBezTo>
                  <a:cubicBezTo>
                    <a:pt x="3915538" y="1652012"/>
                    <a:pt x="4140811" y="1487806"/>
                    <a:pt x="4286924" y="1314131"/>
                  </a:cubicBezTo>
                  <a:cubicBezTo>
                    <a:pt x="4421616" y="1154044"/>
                    <a:pt x="4479068" y="1000544"/>
                    <a:pt x="4479068" y="800847"/>
                  </a:cubicBezTo>
                  <a:cubicBezTo>
                    <a:pt x="4479068" y="538687"/>
                    <a:pt x="4438813" y="290094"/>
                    <a:pt x="4362007" y="65898"/>
                  </a:cubicBezTo>
                  <a:lnTo>
                    <a:pt x="4336037" y="0"/>
                  </a:lnTo>
                  <a:lnTo>
                    <a:pt x="4913604" y="0"/>
                  </a:lnTo>
                  <a:lnTo>
                    <a:pt x="4930823" y="66892"/>
                  </a:lnTo>
                  <a:lnTo>
                    <a:pt x="4940407" y="125535"/>
                  </a:lnTo>
                  <a:lnTo>
                    <a:pt x="4982006" y="278378"/>
                  </a:lnTo>
                  <a:cubicBezTo>
                    <a:pt x="4999758" y="353368"/>
                    <a:pt x="5014971" y="428944"/>
                    <a:pt x="5027482" y="504952"/>
                  </a:cubicBezTo>
                  <a:cubicBezTo>
                    <a:pt x="5040123" y="580961"/>
                    <a:pt x="5050323" y="657382"/>
                    <a:pt x="5058082" y="734049"/>
                  </a:cubicBezTo>
                  <a:cubicBezTo>
                    <a:pt x="5060261" y="753237"/>
                    <a:pt x="5061743" y="772425"/>
                    <a:pt x="5063486" y="791612"/>
                  </a:cubicBezTo>
                  <a:cubicBezTo>
                    <a:pt x="5065318" y="810552"/>
                    <a:pt x="5066625" y="830398"/>
                    <a:pt x="5067846" y="850245"/>
                  </a:cubicBezTo>
                  <a:cubicBezTo>
                    <a:pt x="5069851" y="889855"/>
                    <a:pt x="5070461" y="929712"/>
                    <a:pt x="5069414" y="969733"/>
                  </a:cubicBezTo>
                  <a:cubicBezTo>
                    <a:pt x="5067060" y="1049695"/>
                    <a:pt x="5057820" y="1130233"/>
                    <a:pt x="5040732" y="1209783"/>
                  </a:cubicBezTo>
                  <a:cubicBezTo>
                    <a:pt x="5023123" y="1289250"/>
                    <a:pt x="4997578" y="1367647"/>
                    <a:pt x="4964102" y="1442832"/>
                  </a:cubicBezTo>
                  <a:cubicBezTo>
                    <a:pt x="4897409" y="1593697"/>
                    <a:pt x="4799942" y="1730232"/>
                    <a:pt x="4689486" y="1849969"/>
                  </a:cubicBezTo>
                  <a:cubicBezTo>
                    <a:pt x="4579116" y="1970446"/>
                    <a:pt x="4456716" y="2076100"/>
                    <a:pt x="4333792" y="2176567"/>
                  </a:cubicBezTo>
                  <a:cubicBezTo>
                    <a:pt x="4210520" y="2276869"/>
                    <a:pt x="4085853" y="2371736"/>
                    <a:pt x="3965196" y="2468002"/>
                  </a:cubicBezTo>
                  <a:lnTo>
                    <a:pt x="3873745" y="2541128"/>
                  </a:lnTo>
                  <a:cubicBezTo>
                    <a:pt x="3842621" y="2565751"/>
                    <a:pt x="3811324" y="2590374"/>
                    <a:pt x="3779416" y="2614666"/>
                  </a:cubicBezTo>
                  <a:cubicBezTo>
                    <a:pt x="3715862" y="2663335"/>
                    <a:pt x="3650652" y="2711016"/>
                    <a:pt x="3582739" y="2756555"/>
                  </a:cubicBezTo>
                  <a:cubicBezTo>
                    <a:pt x="3514913" y="2802012"/>
                    <a:pt x="3445170" y="2846151"/>
                    <a:pt x="3371851" y="2886338"/>
                  </a:cubicBezTo>
                  <a:cubicBezTo>
                    <a:pt x="3298533" y="2926442"/>
                    <a:pt x="3222687" y="2963664"/>
                    <a:pt x="3143614" y="2995780"/>
                  </a:cubicBezTo>
                  <a:cubicBezTo>
                    <a:pt x="2985994" y="3060837"/>
                    <a:pt x="2815732" y="3104317"/>
                    <a:pt x="2643552" y="3122516"/>
                  </a:cubicBezTo>
                  <a:cubicBezTo>
                    <a:pt x="2600484" y="3126799"/>
                    <a:pt x="2557331" y="3130258"/>
                    <a:pt x="2514264" y="3131657"/>
                  </a:cubicBezTo>
                  <a:lnTo>
                    <a:pt x="2481920" y="3132810"/>
                  </a:lnTo>
                  <a:lnTo>
                    <a:pt x="2449664" y="3132975"/>
                  </a:lnTo>
                  <a:cubicBezTo>
                    <a:pt x="2427868" y="3133304"/>
                    <a:pt x="2407207" y="3132646"/>
                    <a:pt x="2386284" y="3132234"/>
                  </a:cubicBezTo>
                  <a:cubicBezTo>
                    <a:pt x="2344524" y="3131740"/>
                    <a:pt x="2302505" y="3129352"/>
                    <a:pt x="2260658" y="3127292"/>
                  </a:cubicBezTo>
                  <a:cubicBezTo>
                    <a:pt x="2218725" y="3123999"/>
                    <a:pt x="2176791" y="3120952"/>
                    <a:pt x="2134945" y="3115928"/>
                  </a:cubicBezTo>
                  <a:cubicBezTo>
                    <a:pt x="2051165" y="3106458"/>
                    <a:pt x="1967473" y="3093529"/>
                    <a:pt x="1884564" y="3075412"/>
                  </a:cubicBezTo>
                  <a:cubicBezTo>
                    <a:pt x="1801657" y="3057296"/>
                    <a:pt x="1719708" y="3033990"/>
                    <a:pt x="1639764" y="3005498"/>
                  </a:cubicBezTo>
                  <a:cubicBezTo>
                    <a:pt x="1559820" y="2976922"/>
                    <a:pt x="1481969" y="2942830"/>
                    <a:pt x="1407081" y="2904125"/>
                  </a:cubicBezTo>
                  <a:cubicBezTo>
                    <a:pt x="1332455" y="2864845"/>
                    <a:pt x="1260794" y="2820953"/>
                    <a:pt x="1193491" y="2772201"/>
                  </a:cubicBezTo>
                  <a:cubicBezTo>
                    <a:pt x="1058362" y="2675194"/>
                    <a:pt x="939973" y="2561469"/>
                    <a:pt x="836141" y="2439839"/>
                  </a:cubicBezTo>
                  <a:cubicBezTo>
                    <a:pt x="784444" y="2378735"/>
                    <a:pt x="736321" y="2315656"/>
                    <a:pt x="690812" y="2251422"/>
                  </a:cubicBezTo>
                  <a:cubicBezTo>
                    <a:pt x="645217" y="2187190"/>
                    <a:pt x="602674" y="2121557"/>
                    <a:pt x="562397" y="2054937"/>
                  </a:cubicBezTo>
                  <a:cubicBezTo>
                    <a:pt x="541823" y="2021256"/>
                    <a:pt x="522992" y="1989716"/>
                    <a:pt x="502504" y="1957435"/>
                  </a:cubicBezTo>
                  <a:cubicBezTo>
                    <a:pt x="482192" y="1925401"/>
                    <a:pt x="461530" y="1893367"/>
                    <a:pt x="440258" y="1861580"/>
                  </a:cubicBezTo>
                  <a:lnTo>
                    <a:pt x="310360" y="1670693"/>
                  </a:lnTo>
                  <a:cubicBezTo>
                    <a:pt x="288826" y="1638577"/>
                    <a:pt x="267555" y="1606296"/>
                    <a:pt x="246806" y="1573603"/>
                  </a:cubicBezTo>
                  <a:cubicBezTo>
                    <a:pt x="226057" y="1540910"/>
                    <a:pt x="205483" y="1508135"/>
                    <a:pt x="186303" y="1474372"/>
                  </a:cubicBezTo>
                  <a:cubicBezTo>
                    <a:pt x="147857" y="1407174"/>
                    <a:pt x="112550" y="1338002"/>
                    <a:pt x="84390" y="1266192"/>
                  </a:cubicBezTo>
                  <a:cubicBezTo>
                    <a:pt x="55708" y="1194630"/>
                    <a:pt x="34436" y="1120434"/>
                    <a:pt x="20139" y="1045249"/>
                  </a:cubicBezTo>
                  <a:cubicBezTo>
                    <a:pt x="6452" y="970064"/>
                    <a:pt x="0" y="893725"/>
                    <a:pt x="0" y="817551"/>
                  </a:cubicBezTo>
                  <a:cubicBezTo>
                    <a:pt x="850" y="589772"/>
                    <a:pt x="36028" y="362457"/>
                    <a:pt x="102773" y="14258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CF3C47B2-42F0-1D40-8AAA-D3803D1405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645" y="4852676"/>
            <a:ext cx="5946202" cy="838831"/>
          </a:xfrm>
        </p:spPr>
        <p:txBody>
          <a:bodyPr anchor="b">
            <a:noAutofit/>
          </a:bodyPr>
          <a:lstStyle/>
          <a:p>
            <a:r>
              <a:rPr lang="en-US" sz="3000" dirty="0">
                <a:solidFill>
                  <a:schemeClr val="tx2"/>
                </a:solidFill>
              </a:rPr>
              <a:t>AICE AS Global Perspectives</a:t>
            </a:r>
          </a:p>
          <a:p>
            <a:r>
              <a:rPr lang="en-US" sz="3000" dirty="0">
                <a:solidFill>
                  <a:schemeClr val="tx2"/>
                </a:solidFill>
              </a:rPr>
              <a:t>325355@dadeschools.net</a:t>
            </a:r>
          </a:p>
          <a:p>
            <a:r>
              <a:rPr lang="en-US" sz="3000" dirty="0">
                <a:solidFill>
                  <a:schemeClr val="tx2"/>
                </a:solidFill>
              </a:rPr>
              <a:t>Room 5330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05E286-DF26-3D49-966E-DCCA5EE558B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16735" y="548211"/>
            <a:ext cx="3885535" cy="621685"/>
          </a:xfrm>
          <a:prstGeom prst="rect">
            <a:avLst/>
          </a:prstGeom>
        </p:spPr>
      </p:pic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71948880-7C55-EF4E-9B5C-9A097F0C188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95443" y="3767923"/>
            <a:ext cx="5069918" cy="255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656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AEA02E5-6088-4C00-9D6E-7054C49048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3632261"/>
              </p:ext>
            </p:extLst>
          </p:nvPr>
        </p:nvGraphicFramePr>
        <p:xfrm>
          <a:off x="0" y="926432"/>
          <a:ext cx="12192000" cy="57992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1AE36E6-EB9A-1F48-A47D-4E5CF98FCABA}"/>
              </a:ext>
            </a:extLst>
          </p:cNvPr>
          <p:cNvSpPr txBox="1"/>
          <p:nvPr/>
        </p:nvSpPr>
        <p:spPr>
          <a:xfrm>
            <a:off x="3573380" y="144034"/>
            <a:ext cx="43052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Course Information</a:t>
            </a:r>
          </a:p>
        </p:txBody>
      </p:sp>
      <p:pic>
        <p:nvPicPr>
          <p:cNvPr id="3" name="Picture 2" descr="Qr code&#10;&#10;Description automatically generated">
            <a:extLst>
              <a:ext uri="{FF2B5EF4-FFF2-40B4-BE49-F238E27FC236}">
                <a16:creationId xmlns:a16="http://schemas.microsoft.com/office/drawing/2014/main" id="{3FAC8935-BBF9-FAC7-F004-CEED6760880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36630" y="3654763"/>
            <a:ext cx="2665717" cy="2665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793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F618C4-6C43-824C-9134-8564E916E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978" y="278535"/>
            <a:ext cx="7543801" cy="1033669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rgbClr val="FFFFFF"/>
                </a:solidFill>
              </a:rPr>
              <a:t>Cambridge Assessment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856EDE3-2836-D648-98CB-E433D9AF8D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45" y="1885279"/>
            <a:ext cx="5464343" cy="2024984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/>
              <a:t>Component 1: Written Exam – Paper 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/>
              <a:t>(1 hour 30 minutes) 36%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Candidates analyze and evaluate arguments, interrogate evidence, and compare perspectives of sources provided with examination paper. </a:t>
            </a:r>
            <a:endParaRPr lang="en-US" dirty="0"/>
          </a:p>
        </p:txBody>
      </p:sp>
      <p:sp>
        <p:nvSpPr>
          <p:cNvPr id="20" name="Content Placeholder 4">
            <a:extLst>
              <a:ext uri="{FF2B5EF4-FFF2-40B4-BE49-F238E27FC236}">
                <a16:creationId xmlns:a16="http://schemas.microsoft.com/office/drawing/2014/main" id="{E5F0D77A-422C-7F4A-B212-D26001AC1334}"/>
              </a:ext>
            </a:extLst>
          </p:cNvPr>
          <p:cNvSpPr txBox="1">
            <a:spLocks/>
          </p:cNvSpPr>
          <p:nvPr/>
        </p:nvSpPr>
        <p:spPr>
          <a:xfrm>
            <a:off x="94244" y="4146565"/>
            <a:ext cx="5464343" cy="20249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b="1" dirty="0"/>
              <a:t>Component 2: Research Essay – Paper 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/>
              <a:t>(Between 1750 and 2000 words) 32%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Candidates explore different perspectives on issues of global significance arising from their studies during the course and write an essay based on their research.</a:t>
            </a:r>
            <a:endParaRPr lang="en-US" dirty="0"/>
          </a:p>
        </p:txBody>
      </p:sp>
      <p:sp>
        <p:nvSpPr>
          <p:cNvPr id="21" name="Content Placeholder 4">
            <a:extLst>
              <a:ext uri="{FF2B5EF4-FFF2-40B4-BE49-F238E27FC236}">
                <a16:creationId xmlns:a16="http://schemas.microsoft.com/office/drawing/2014/main" id="{077B538A-7288-9E4E-8D9E-A197A28F4C01}"/>
              </a:ext>
            </a:extLst>
          </p:cNvPr>
          <p:cNvSpPr txBox="1">
            <a:spLocks/>
          </p:cNvSpPr>
          <p:nvPr/>
        </p:nvSpPr>
        <p:spPr>
          <a:xfrm>
            <a:off x="5652831" y="1622745"/>
            <a:ext cx="6444924" cy="523525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/>
              <a:t>Component 3 Team Project – Paper 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/>
              <a:t>(Presentation &amp; Reflective Paper) 32%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Candidates work in teams to identify a local problem which has global relevance. Individual team members research the issue and suggest solutions to the problem based on their research findings. Teams work together to agree a set of proposed team solutions to the problem.</a:t>
            </a:r>
          </a:p>
          <a:p>
            <a:pPr marL="0" indent="0">
              <a:buNone/>
            </a:pPr>
            <a:r>
              <a:rPr lang="en-US" sz="2400" dirty="0"/>
              <a:t>While the focus of the task is on teamwork, each candidate within a team prepares two pieces of work for individual submission. These are: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/>
              <a:t>Presentation – 22%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Each candidate presents an eight-minute live presentation of their individual research and proposed solutions to the problem.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/>
              <a:t>Reflective Paper – 10%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Each candidate explains these team solutions in an individual 800-word reflective paper. 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F5E0AEC0-AEFC-AC42-92BD-28D75087242E}"/>
              </a:ext>
            </a:extLst>
          </p:cNvPr>
          <p:cNvSpPr txBox="1">
            <a:spLocks/>
          </p:cNvSpPr>
          <p:nvPr/>
        </p:nvSpPr>
        <p:spPr>
          <a:xfrm>
            <a:off x="8410147" y="278535"/>
            <a:ext cx="3487004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>
                <a:solidFill>
                  <a:srgbClr val="FFFFFF"/>
                </a:solidFill>
              </a:rPr>
              <a:t>3 Components</a:t>
            </a:r>
          </a:p>
        </p:txBody>
      </p:sp>
    </p:spTree>
    <p:extLst>
      <p:ext uri="{BB962C8B-B14F-4D97-AF65-F5344CB8AC3E}">
        <p14:creationId xmlns:p14="http://schemas.microsoft.com/office/powerpoint/2010/main" val="4198939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C76FD-4C84-5840-B4E5-CC5331553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5000" b="1" dirty="0"/>
              <a:t>Class Rules and Policies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577C319-5B90-48A7-9665-A8DE0DB1FF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5108011"/>
              </p:ext>
            </p:extLst>
          </p:nvPr>
        </p:nvGraphicFramePr>
        <p:xfrm>
          <a:off x="0" y="1493520"/>
          <a:ext cx="12192000" cy="5364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6080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B9AA1-E4C4-FC43-A982-D55DE40F2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b="1" dirty="0"/>
              <a:t>Materials Needed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3DE2885-7F6C-42B1-9119-18FDA4C470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134847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4550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3589E1-4A18-9F4A-BAF6-C7A7CAF2F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Additional Information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FD2F269-DC71-4884-B13E-70F0F65243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3661723"/>
              </p:ext>
            </p:extLst>
          </p:nvPr>
        </p:nvGraphicFramePr>
        <p:xfrm>
          <a:off x="96253" y="1614325"/>
          <a:ext cx="11923294" cy="5243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2196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C232B152-3720-4D3B-97ED-45CE5483F1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1BAB570-FF10-4E96-8A3F-FA9804702B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693698" cy="6858000"/>
          </a:xfrm>
          <a:custGeom>
            <a:avLst/>
            <a:gdLst>
              <a:gd name="connsiteX0" fmla="*/ 0 w 4693698"/>
              <a:gd name="connsiteY0" fmla="*/ 0 h 6858000"/>
              <a:gd name="connsiteX1" fmla="*/ 420914 w 4693698"/>
              <a:gd name="connsiteY1" fmla="*/ 0 h 6858000"/>
              <a:gd name="connsiteX2" fmla="*/ 1582057 w 4693698"/>
              <a:gd name="connsiteY2" fmla="*/ 0 h 6858000"/>
              <a:gd name="connsiteX3" fmla="*/ 4503903 w 4693698"/>
              <a:gd name="connsiteY3" fmla="*/ 0 h 6858000"/>
              <a:gd name="connsiteX4" fmla="*/ 4508943 w 4693698"/>
              <a:gd name="connsiteY4" fmla="*/ 66675 h 6858000"/>
              <a:gd name="connsiteX5" fmla="*/ 4517340 w 4693698"/>
              <a:gd name="connsiteY5" fmla="*/ 122237 h 6858000"/>
              <a:gd name="connsiteX6" fmla="*/ 4527418 w 4693698"/>
              <a:gd name="connsiteY6" fmla="*/ 174625 h 6858000"/>
              <a:gd name="connsiteX7" fmla="*/ 4544214 w 4693698"/>
              <a:gd name="connsiteY7" fmla="*/ 217487 h 6858000"/>
              <a:gd name="connsiteX8" fmla="*/ 4561010 w 4693698"/>
              <a:gd name="connsiteY8" fmla="*/ 260350 h 6858000"/>
              <a:gd name="connsiteX9" fmla="*/ 4581165 w 4693698"/>
              <a:gd name="connsiteY9" fmla="*/ 296862 h 6858000"/>
              <a:gd name="connsiteX10" fmla="*/ 4601320 w 4693698"/>
              <a:gd name="connsiteY10" fmla="*/ 334962 h 6858000"/>
              <a:gd name="connsiteX11" fmla="*/ 4619796 w 4693698"/>
              <a:gd name="connsiteY11" fmla="*/ 369887 h 6858000"/>
              <a:gd name="connsiteX12" fmla="*/ 4638271 w 4693698"/>
              <a:gd name="connsiteY12" fmla="*/ 409575 h 6858000"/>
              <a:gd name="connsiteX13" fmla="*/ 4655067 w 4693698"/>
              <a:gd name="connsiteY13" fmla="*/ 450850 h 6858000"/>
              <a:gd name="connsiteX14" fmla="*/ 4670184 w 4693698"/>
              <a:gd name="connsiteY14" fmla="*/ 496887 h 6858000"/>
              <a:gd name="connsiteX15" fmla="*/ 4681941 w 4693698"/>
              <a:gd name="connsiteY15" fmla="*/ 546100 h 6858000"/>
              <a:gd name="connsiteX16" fmla="*/ 4690339 w 4693698"/>
              <a:gd name="connsiteY16" fmla="*/ 606425 h 6858000"/>
              <a:gd name="connsiteX17" fmla="*/ 4693698 w 4693698"/>
              <a:gd name="connsiteY17" fmla="*/ 673100 h 6858000"/>
              <a:gd name="connsiteX18" fmla="*/ 4690339 w 4693698"/>
              <a:gd name="connsiteY18" fmla="*/ 744537 h 6858000"/>
              <a:gd name="connsiteX19" fmla="*/ 4681941 w 4693698"/>
              <a:gd name="connsiteY19" fmla="*/ 801687 h 6858000"/>
              <a:gd name="connsiteX20" fmla="*/ 4670184 w 4693698"/>
              <a:gd name="connsiteY20" fmla="*/ 854075 h 6858000"/>
              <a:gd name="connsiteX21" fmla="*/ 4655067 w 4693698"/>
              <a:gd name="connsiteY21" fmla="*/ 901700 h 6858000"/>
              <a:gd name="connsiteX22" fmla="*/ 4638271 w 4693698"/>
              <a:gd name="connsiteY22" fmla="*/ 942975 h 6858000"/>
              <a:gd name="connsiteX23" fmla="*/ 4618116 w 4693698"/>
              <a:gd name="connsiteY23" fmla="*/ 981075 h 6858000"/>
              <a:gd name="connsiteX24" fmla="*/ 4597961 w 4693698"/>
              <a:gd name="connsiteY24" fmla="*/ 1017587 h 6858000"/>
              <a:gd name="connsiteX25" fmla="*/ 4577806 w 4693698"/>
              <a:gd name="connsiteY25" fmla="*/ 1055687 h 6858000"/>
              <a:gd name="connsiteX26" fmla="*/ 4559330 w 4693698"/>
              <a:gd name="connsiteY26" fmla="*/ 1095375 h 6858000"/>
              <a:gd name="connsiteX27" fmla="*/ 4540854 w 4693698"/>
              <a:gd name="connsiteY27" fmla="*/ 1136650 h 6858000"/>
              <a:gd name="connsiteX28" fmla="*/ 4525739 w 4693698"/>
              <a:gd name="connsiteY28" fmla="*/ 1182687 h 6858000"/>
              <a:gd name="connsiteX29" fmla="*/ 4515661 w 4693698"/>
              <a:gd name="connsiteY29" fmla="*/ 1235075 h 6858000"/>
              <a:gd name="connsiteX30" fmla="*/ 4505583 w 4693698"/>
              <a:gd name="connsiteY30" fmla="*/ 1295400 h 6858000"/>
              <a:gd name="connsiteX31" fmla="*/ 4503903 w 4693698"/>
              <a:gd name="connsiteY31" fmla="*/ 1363662 h 6858000"/>
              <a:gd name="connsiteX32" fmla="*/ 4505583 w 4693698"/>
              <a:gd name="connsiteY32" fmla="*/ 1431925 h 6858000"/>
              <a:gd name="connsiteX33" fmla="*/ 4515661 w 4693698"/>
              <a:gd name="connsiteY33" fmla="*/ 1492250 h 6858000"/>
              <a:gd name="connsiteX34" fmla="*/ 4525739 w 4693698"/>
              <a:gd name="connsiteY34" fmla="*/ 1544637 h 6858000"/>
              <a:gd name="connsiteX35" fmla="*/ 4540854 w 4693698"/>
              <a:gd name="connsiteY35" fmla="*/ 1589087 h 6858000"/>
              <a:gd name="connsiteX36" fmla="*/ 4559330 w 4693698"/>
              <a:gd name="connsiteY36" fmla="*/ 1631950 h 6858000"/>
              <a:gd name="connsiteX37" fmla="*/ 4577806 w 4693698"/>
              <a:gd name="connsiteY37" fmla="*/ 1671637 h 6858000"/>
              <a:gd name="connsiteX38" fmla="*/ 4597961 w 4693698"/>
              <a:gd name="connsiteY38" fmla="*/ 1708150 h 6858000"/>
              <a:gd name="connsiteX39" fmla="*/ 4618116 w 4693698"/>
              <a:gd name="connsiteY39" fmla="*/ 1743075 h 6858000"/>
              <a:gd name="connsiteX40" fmla="*/ 4638271 w 4693698"/>
              <a:gd name="connsiteY40" fmla="*/ 1782762 h 6858000"/>
              <a:gd name="connsiteX41" fmla="*/ 4655067 w 4693698"/>
              <a:gd name="connsiteY41" fmla="*/ 1824037 h 6858000"/>
              <a:gd name="connsiteX42" fmla="*/ 4670184 w 4693698"/>
              <a:gd name="connsiteY42" fmla="*/ 1870075 h 6858000"/>
              <a:gd name="connsiteX43" fmla="*/ 4681941 w 4693698"/>
              <a:gd name="connsiteY43" fmla="*/ 1922462 h 6858000"/>
              <a:gd name="connsiteX44" fmla="*/ 4690339 w 4693698"/>
              <a:gd name="connsiteY44" fmla="*/ 1982787 h 6858000"/>
              <a:gd name="connsiteX45" fmla="*/ 4693698 w 4693698"/>
              <a:gd name="connsiteY45" fmla="*/ 2051050 h 6858000"/>
              <a:gd name="connsiteX46" fmla="*/ 4690339 w 4693698"/>
              <a:gd name="connsiteY46" fmla="*/ 2119312 h 6858000"/>
              <a:gd name="connsiteX47" fmla="*/ 4681941 w 4693698"/>
              <a:gd name="connsiteY47" fmla="*/ 2179637 h 6858000"/>
              <a:gd name="connsiteX48" fmla="*/ 4670184 w 4693698"/>
              <a:gd name="connsiteY48" fmla="*/ 2232025 h 6858000"/>
              <a:gd name="connsiteX49" fmla="*/ 4655067 w 4693698"/>
              <a:gd name="connsiteY49" fmla="*/ 2278062 h 6858000"/>
              <a:gd name="connsiteX50" fmla="*/ 4638271 w 4693698"/>
              <a:gd name="connsiteY50" fmla="*/ 2319337 h 6858000"/>
              <a:gd name="connsiteX51" fmla="*/ 4618116 w 4693698"/>
              <a:gd name="connsiteY51" fmla="*/ 2359025 h 6858000"/>
              <a:gd name="connsiteX52" fmla="*/ 4597961 w 4693698"/>
              <a:gd name="connsiteY52" fmla="*/ 2395537 h 6858000"/>
              <a:gd name="connsiteX53" fmla="*/ 4577806 w 4693698"/>
              <a:gd name="connsiteY53" fmla="*/ 2433637 h 6858000"/>
              <a:gd name="connsiteX54" fmla="*/ 4559330 w 4693698"/>
              <a:gd name="connsiteY54" fmla="*/ 2471737 h 6858000"/>
              <a:gd name="connsiteX55" fmla="*/ 4540854 w 4693698"/>
              <a:gd name="connsiteY55" fmla="*/ 2513012 h 6858000"/>
              <a:gd name="connsiteX56" fmla="*/ 4525739 w 4693698"/>
              <a:gd name="connsiteY56" fmla="*/ 2560637 h 6858000"/>
              <a:gd name="connsiteX57" fmla="*/ 4515661 w 4693698"/>
              <a:gd name="connsiteY57" fmla="*/ 2613025 h 6858000"/>
              <a:gd name="connsiteX58" fmla="*/ 4505583 w 4693698"/>
              <a:gd name="connsiteY58" fmla="*/ 2671762 h 6858000"/>
              <a:gd name="connsiteX59" fmla="*/ 4503903 w 4693698"/>
              <a:gd name="connsiteY59" fmla="*/ 2741612 h 6858000"/>
              <a:gd name="connsiteX60" fmla="*/ 4505583 w 4693698"/>
              <a:gd name="connsiteY60" fmla="*/ 2809875 h 6858000"/>
              <a:gd name="connsiteX61" fmla="*/ 4515661 w 4693698"/>
              <a:gd name="connsiteY61" fmla="*/ 2868612 h 6858000"/>
              <a:gd name="connsiteX62" fmla="*/ 4525739 w 4693698"/>
              <a:gd name="connsiteY62" fmla="*/ 2922587 h 6858000"/>
              <a:gd name="connsiteX63" fmla="*/ 4540854 w 4693698"/>
              <a:gd name="connsiteY63" fmla="*/ 2967037 h 6858000"/>
              <a:gd name="connsiteX64" fmla="*/ 4559330 w 4693698"/>
              <a:gd name="connsiteY64" fmla="*/ 3009900 h 6858000"/>
              <a:gd name="connsiteX65" fmla="*/ 4577806 w 4693698"/>
              <a:gd name="connsiteY65" fmla="*/ 3046412 h 6858000"/>
              <a:gd name="connsiteX66" fmla="*/ 4597961 w 4693698"/>
              <a:gd name="connsiteY66" fmla="*/ 3084512 h 6858000"/>
              <a:gd name="connsiteX67" fmla="*/ 4618116 w 4693698"/>
              <a:gd name="connsiteY67" fmla="*/ 3121025 h 6858000"/>
              <a:gd name="connsiteX68" fmla="*/ 4638271 w 4693698"/>
              <a:gd name="connsiteY68" fmla="*/ 3160712 h 6858000"/>
              <a:gd name="connsiteX69" fmla="*/ 4655067 w 4693698"/>
              <a:gd name="connsiteY69" fmla="*/ 3201987 h 6858000"/>
              <a:gd name="connsiteX70" fmla="*/ 4670184 w 4693698"/>
              <a:gd name="connsiteY70" fmla="*/ 3248025 h 6858000"/>
              <a:gd name="connsiteX71" fmla="*/ 4681941 w 4693698"/>
              <a:gd name="connsiteY71" fmla="*/ 3300412 h 6858000"/>
              <a:gd name="connsiteX72" fmla="*/ 4690339 w 4693698"/>
              <a:gd name="connsiteY72" fmla="*/ 3360737 h 6858000"/>
              <a:gd name="connsiteX73" fmla="*/ 4693698 w 4693698"/>
              <a:gd name="connsiteY73" fmla="*/ 3427412 h 6858000"/>
              <a:gd name="connsiteX74" fmla="*/ 4690339 w 4693698"/>
              <a:gd name="connsiteY74" fmla="*/ 3497262 h 6858000"/>
              <a:gd name="connsiteX75" fmla="*/ 4681941 w 4693698"/>
              <a:gd name="connsiteY75" fmla="*/ 3557587 h 6858000"/>
              <a:gd name="connsiteX76" fmla="*/ 4670184 w 4693698"/>
              <a:gd name="connsiteY76" fmla="*/ 3609975 h 6858000"/>
              <a:gd name="connsiteX77" fmla="*/ 4655067 w 4693698"/>
              <a:gd name="connsiteY77" fmla="*/ 3656012 h 6858000"/>
              <a:gd name="connsiteX78" fmla="*/ 4638271 w 4693698"/>
              <a:gd name="connsiteY78" fmla="*/ 3697287 h 6858000"/>
              <a:gd name="connsiteX79" fmla="*/ 4618116 w 4693698"/>
              <a:gd name="connsiteY79" fmla="*/ 3736975 h 6858000"/>
              <a:gd name="connsiteX80" fmla="*/ 4577806 w 4693698"/>
              <a:gd name="connsiteY80" fmla="*/ 3811587 h 6858000"/>
              <a:gd name="connsiteX81" fmla="*/ 4559330 w 4693698"/>
              <a:gd name="connsiteY81" fmla="*/ 3848100 h 6858000"/>
              <a:gd name="connsiteX82" fmla="*/ 4540854 w 4693698"/>
              <a:gd name="connsiteY82" fmla="*/ 3890962 h 6858000"/>
              <a:gd name="connsiteX83" fmla="*/ 4525739 w 4693698"/>
              <a:gd name="connsiteY83" fmla="*/ 3935412 h 6858000"/>
              <a:gd name="connsiteX84" fmla="*/ 4515661 w 4693698"/>
              <a:gd name="connsiteY84" fmla="*/ 3987800 h 6858000"/>
              <a:gd name="connsiteX85" fmla="*/ 4505583 w 4693698"/>
              <a:gd name="connsiteY85" fmla="*/ 4048125 h 6858000"/>
              <a:gd name="connsiteX86" fmla="*/ 4503903 w 4693698"/>
              <a:gd name="connsiteY86" fmla="*/ 4116387 h 6858000"/>
              <a:gd name="connsiteX87" fmla="*/ 4505583 w 4693698"/>
              <a:gd name="connsiteY87" fmla="*/ 4186237 h 6858000"/>
              <a:gd name="connsiteX88" fmla="*/ 4515661 w 4693698"/>
              <a:gd name="connsiteY88" fmla="*/ 4244975 h 6858000"/>
              <a:gd name="connsiteX89" fmla="*/ 4525739 w 4693698"/>
              <a:gd name="connsiteY89" fmla="*/ 4297362 h 6858000"/>
              <a:gd name="connsiteX90" fmla="*/ 4540854 w 4693698"/>
              <a:gd name="connsiteY90" fmla="*/ 4343400 h 6858000"/>
              <a:gd name="connsiteX91" fmla="*/ 4559330 w 4693698"/>
              <a:gd name="connsiteY91" fmla="*/ 4386262 h 6858000"/>
              <a:gd name="connsiteX92" fmla="*/ 4577806 w 4693698"/>
              <a:gd name="connsiteY92" fmla="*/ 4424362 h 6858000"/>
              <a:gd name="connsiteX93" fmla="*/ 4618116 w 4693698"/>
              <a:gd name="connsiteY93" fmla="*/ 4498975 h 6858000"/>
              <a:gd name="connsiteX94" fmla="*/ 4638271 w 4693698"/>
              <a:gd name="connsiteY94" fmla="*/ 4537075 h 6858000"/>
              <a:gd name="connsiteX95" fmla="*/ 4655067 w 4693698"/>
              <a:gd name="connsiteY95" fmla="*/ 4579937 h 6858000"/>
              <a:gd name="connsiteX96" fmla="*/ 4670184 w 4693698"/>
              <a:gd name="connsiteY96" fmla="*/ 4625975 h 6858000"/>
              <a:gd name="connsiteX97" fmla="*/ 4681941 w 4693698"/>
              <a:gd name="connsiteY97" fmla="*/ 4678362 h 6858000"/>
              <a:gd name="connsiteX98" fmla="*/ 4690339 w 4693698"/>
              <a:gd name="connsiteY98" fmla="*/ 4738687 h 6858000"/>
              <a:gd name="connsiteX99" fmla="*/ 4693698 w 4693698"/>
              <a:gd name="connsiteY99" fmla="*/ 4806950 h 6858000"/>
              <a:gd name="connsiteX100" fmla="*/ 4690339 w 4693698"/>
              <a:gd name="connsiteY100" fmla="*/ 4875212 h 6858000"/>
              <a:gd name="connsiteX101" fmla="*/ 4681941 w 4693698"/>
              <a:gd name="connsiteY101" fmla="*/ 4935537 h 6858000"/>
              <a:gd name="connsiteX102" fmla="*/ 4670184 w 4693698"/>
              <a:gd name="connsiteY102" fmla="*/ 4987925 h 6858000"/>
              <a:gd name="connsiteX103" fmla="*/ 4655067 w 4693698"/>
              <a:gd name="connsiteY103" fmla="*/ 5033962 h 6858000"/>
              <a:gd name="connsiteX104" fmla="*/ 4638271 w 4693698"/>
              <a:gd name="connsiteY104" fmla="*/ 5075237 h 6858000"/>
              <a:gd name="connsiteX105" fmla="*/ 4618116 w 4693698"/>
              <a:gd name="connsiteY105" fmla="*/ 5114925 h 6858000"/>
              <a:gd name="connsiteX106" fmla="*/ 4597961 w 4693698"/>
              <a:gd name="connsiteY106" fmla="*/ 5149850 h 6858000"/>
              <a:gd name="connsiteX107" fmla="*/ 4577806 w 4693698"/>
              <a:gd name="connsiteY107" fmla="*/ 5186362 h 6858000"/>
              <a:gd name="connsiteX108" fmla="*/ 4559330 w 4693698"/>
              <a:gd name="connsiteY108" fmla="*/ 5226050 h 6858000"/>
              <a:gd name="connsiteX109" fmla="*/ 4540854 w 4693698"/>
              <a:gd name="connsiteY109" fmla="*/ 5268912 h 6858000"/>
              <a:gd name="connsiteX110" fmla="*/ 4525739 w 4693698"/>
              <a:gd name="connsiteY110" fmla="*/ 5313362 h 6858000"/>
              <a:gd name="connsiteX111" fmla="*/ 4515661 w 4693698"/>
              <a:gd name="connsiteY111" fmla="*/ 5365750 h 6858000"/>
              <a:gd name="connsiteX112" fmla="*/ 4505583 w 4693698"/>
              <a:gd name="connsiteY112" fmla="*/ 5426075 h 6858000"/>
              <a:gd name="connsiteX113" fmla="*/ 4503903 w 4693698"/>
              <a:gd name="connsiteY113" fmla="*/ 5494337 h 6858000"/>
              <a:gd name="connsiteX114" fmla="*/ 4505583 w 4693698"/>
              <a:gd name="connsiteY114" fmla="*/ 5562600 h 6858000"/>
              <a:gd name="connsiteX115" fmla="*/ 4515661 w 4693698"/>
              <a:gd name="connsiteY115" fmla="*/ 5622925 h 6858000"/>
              <a:gd name="connsiteX116" fmla="*/ 4525739 w 4693698"/>
              <a:gd name="connsiteY116" fmla="*/ 5675312 h 6858000"/>
              <a:gd name="connsiteX117" fmla="*/ 4540854 w 4693698"/>
              <a:gd name="connsiteY117" fmla="*/ 5721350 h 6858000"/>
              <a:gd name="connsiteX118" fmla="*/ 4559330 w 4693698"/>
              <a:gd name="connsiteY118" fmla="*/ 5762625 h 6858000"/>
              <a:gd name="connsiteX119" fmla="*/ 4577806 w 4693698"/>
              <a:gd name="connsiteY119" fmla="*/ 5802312 h 6858000"/>
              <a:gd name="connsiteX120" fmla="*/ 4597961 w 4693698"/>
              <a:gd name="connsiteY120" fmla="*/ 5840412 h 6858000"/>
              <a:gd name="connsiteX121" fmla="*/ 4618116 w 4693698"/>
              <a:gd name="connsiteY121" fmla="*/ 5876925 h 6858000"/>
              <a:gd name="connsiteX122" fmla="*/ 4638271 w 4693698"/>
              <a:gd name="connsiteY122" fmla="*/ 5915025 h 6858000"/>
              <a:gd name="connsiteX123" fmla="*/ 4655067 w 4693698"/>
              <a:gd name="connsiteY123" fmla="*/ 5956300 h 6858000"/>
              <a:gd name="connsiteX124" fmla="*/ 4670184 w 4693698"/>
              <a:gd name="connsiteY124" fmla="*/ 6003925 h 6858000"/>
              <a:gd name="connsiteX125" fmla="*/ 4681941 w 4693698"/>
              <a:gd name="connsiteY125" fmla="*/ 6056312 h 6858000"/>
              <a:gd name="connsiteX126" fmla="*/ 4690339 w 4693698"/>
              <a:gd name="connsiteY126" fmla="*/ 6113462 h 6858000"/>
              <a:gd name="connsiteX127" fmla="*/ 4693698 w 4693698"/>
              <a:gd name="connsiteY127" fmla="*/ 6183312 h 6858000"/>
              <a:gd name="connsiteX128" fmla="*/ 4690339 w 4693698"/>
              <a:gd name="connsiteY128" fmla="*/ 6251575 h 6858000"/>
              <a:gd name="connsiteX129" fmla="*/ 4681941 w 4693698"/>
              <a:gd name="connsiteY129" fmla="*/ 6311900 h 6858000"/>
              <a:gd name="connsiteX130" fmla="*/ 4670184 w 4693698"/>
              <a:gd name="connsiteY130" fmla="*/ 6361112 h 6858000"/>
              <a:gd name="connsiteX131" fmla="*/ 4655067 w 4693698"/>
              <a:gd name="connsiteY131" fmla="*/ 6407150 h 6858000"/>
              <a:gd name="connsiteX132" fmla="*/ 4638271 w 4693698"/>
              <a:gd name="connsiteY132" fmla="*/ 6448425 h 6858000"/>
              <a:gd name="connsiteX133" fmla="*/ 4619796 w 4693698"/>
              <a:gd name="connsiteY133" fmla="*/ 6488112 h 6858000"/>
              <a:gd name="connsiteX134" fmla="*/ 4601320 w 4693698"/>
              <a:gd name="connsiteY134" fmla="*/ 6523037 h 6858000"/>
              <a:gd name="connsiteX135" fmla="*/ 4581165 w 4693698"/>
              <a:gd name="connsiteY135" fmla="*/ 6561137 h 6858000"/>
              <a:gd name="connsiteX136" fmla="*/ 4561010 w 4693698"/>
              <a:gd name="connsiteY136" fmla="*/ 6597650 h 6858000"/>
              <a:gd name="connsiteX137" fmla="*/ 4544214 w 4693698"/>
              <a:gd name="connsiteY137" fmla="*/ 6640512 h 6858000"/>
              <a:gd name="connsiteX138" fmla="*/ 4527418 w 4693698"/>
              <a:gd name="connsiteY138" fmla="*/ 6683375 h 6858000"/>
              <a:gd name="connsiteX139" fmla="*/ 4517340 w 4693698"/>
              <a:gd name="connsiteY139" fmla="*/ 6735762 h 6858000"/>
              <a:gd name="connsiteX140" fmla="*/ 4508943 w 4693698"/>
              <a:gd name="connsiteY140" fmla="*/ 6791325 h 6858000"/>
              <a:gd name="connsiteX141" fmla="*/ 4503903 w 4693698"/>
              <a:gd name="connsiteY141" fmla="*/ 6858000 h 6858000"/>
              <a:gd name="connsiteX142" fmla="*/ 1582057 w 4693698"/>
              <a:gd name="connsiteY142" fmla="*/ 6858000 h 6858000"/>
              <a:gd name="connsiteX143" fmla="*/ 420914 w 4693698"/>
              <a:gd name="connsiteY143" fmla="*/ 6858000 h 6858000"/>
              <a:gd name="connsiteX144" fmla="*/ 0 w 4693698"/>
              <a:gd name="connsiteY1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4693698" h="6858000">
                <a:moveTo>
                  <a:pt x="0" y="0"/>
                </a:moveTo>
                <a:lnTo>
                  <a:pt x="420914" y="0"/>
                </a:lnTo>
                <a:lnTo>
                  <a:pt x="1582057" y="0"/>
                </a:lnTo>
                <a:lnTo>
                  <a:pt x="4503903" y="0"/>
                </a:lnTo>
                <a:lnTo>
                  <a:pt x="4508943" y="66675"/>
                </a:lnTo>
                <a:lnTo>
                  <a:pt x="4517340" y="122237"/>
                </a:lnTo>
                <a:lnTo>
                  <a:pt x="4527418" y="174625"/>
                </a:lnTo>
                <a:lnTo>
                  <a:pt x="4544214" y="217487"/>
                </a:lnTo>
                <a:lnTo>
                  <a:pt x="4561010" y="260350"/>
                </a:lnTo>
                <a:lnTo>
                  <a:pt x="4581165" y="296862"/>
                </a:lnTo>
                <a:lnTo>
                  <a:pt x="4601320" y="334962"/>
                </a:lnTo>
                <a:lnTo>
                  <a:pt x="4619796" y="369887"/>
                </a:lnTo>
                <a:lnTo>
                  <a:pt x="4638271" y="409575"/>
                </a:lnTo>
                <a:lnTo>
                  <a:pt x="4655067" y="450850"/>
                </a:lnTo>
                <a:lnTo>
                  <a:pt x="4670184" y="496887"/>
                </a:lnTo>
                <a:lnTo>
                  <a:pt x="4681941" y="546100"/>
                </a:lnTo>
                <a:lnTo>
                  <a:pt x="4690339" y="606425"/>
                </a:lnTo>
                <a:lnTo>
                  <a:pt x="4693698" y="673100"/>
                </a:lnTo>
                <a:lnTo>
                  <a:pt x="4690339" y="744537"/>
                </a:lnTo>
                <a:lnTo>
                  <a:pt x="4681941" y="801687"/>
                </a:lnTo>
                <a:lnTo>
                  <a:pt x="4670184" y="854075"/>
                </a:lnTo>
                <a:lnTo>
                  <a:pt x="4655067" y="901700"/>
                </a:lnTo>
                <a:lnTo>
                  <a:pt x="4638271" y="942975"/>
                </a:lnTo>
                <a:lnTo>
                  <a:pt x="4618116" y="981075"/>
                </a:lnTo>
                <a:lnTo>
                  <a:pt x="4597961" y="1017587"/>
                </a:lnTo>
                <a:lnTo>
                  <a:pt x="4577806" y="1055687"/>
                </a:lnTo>
                <a:lnTo>
                  <a:pt x="4559330" y="1095375"/>
                </a:lnTo>
                <a:lnTo>
                  <a:pt x="4540854" y="1136650"/>
                </a:lnTo>
                <a:lnTo>
                  <a:pt x="4525739" y="1182687"/>
                </a:lnTo>
                <a:lnTo>
                  <a:pt x="4515661" y="1235075"/>
                </a:lnTo>
                <a:lnTo>
                  <a:pt x="4505583" y="1295400"/>
                </a:lnTo>
                <a:lnTo>
                  <a:pt x="4503903" y="1363662"/>
                </a:lnTo>
                <a:lnTo>
                  <a:pt x="4505583" y="1431925"/>
                </a:lnTo>
                <a:lnTo>
                  <a:pt x="4515661" y="1492250"/>
                </a:lnTo>
                <a:lnTo>
                  <a:pt x="4525739" y="1544637"/>
                </a:lnTo>
                <a:lnTo>
                  <a:pt x="4540854" y="1589087"/>
                </a:lnTo>
                <a:lnTo>
                  <a:pt x="4559330" y="1631950"/>
                </a:lnTo>
                <a:lnTo>
                  <a:pt x="4577806" y="1671637"/>
                </a:lnTo>
                <a:lnTo>
                  <a:pt x="4597961" y="1708150"/>
                </a:lnTo>
                <a:lnTo>
                  <a:pt x="4618116" y="1743075"/>
                </a:lnTo>
                <a:lnTo>
                  <a:pt x="4638271" y="1782762"/>
                </a:lnTo>
                <a:lnTo>
                  <a:pt x="4655067" y="1824037"/>
                </a:lnTo>
                <a:lnTo>
                  <a:pt x="4670184" y="1870075"/>
                </a:lnTo>
                <a:lnTo>
                  <a:pt x="4681941" y="1922462"/>
                </a:lnTo>
                <a:lnTo>
                  <a:pt x="4690339" y="1982787"/>
                </a:lnTo>
                <a:lnTo>
                  <a:pt x="4693698" y="2051050"/>
                </a:lnTo>
                <a:lnTo>
                  <a:pt x="4690339" y="2119312"/>
                </a:lnTo>
                <a:lnTo>
                  <a:pt x="4681941" y="2179637"/>
                </a:lnTo>
                <a:lnTo>
                  <a:pt x="4670184" y="2232025"/>
                </a:lnTo>
                <a:lnTo>
                  <a:pt x="4655067" y="2278062"/>
                </a:lnTo>
                <a:lnTo>
                  <a:pt x="4638271" y="2319337"/>
                </a:lnTo>
                <a:lnTo>
                  <a:pt x="4618116" y="2359025"/>
                </a:lnTo>
                <a:lnTo>
                  <a:pt x="4597961" y="2395537"/>
                </a:lnTo>
                <a:lnTo>
                  <a:pt x="4577806" y="2433637"/>
                </a:lnTo>
                <a:lnTo>
                  <a:pt x="4559330" y="2471737"/>
                </a:lnTo>
                <a:lnTo>
                  <a:pt x="4540854" y="2513012"/>
                </a:lnTo>
                <a:lnTo>
                  <a:pt x="4525739" y="2560637"/>
                </a:lnTo>
                <a:lnTo>
                  <a:pt x="4515661" y="2613025"/>
                </a:lnTo>
                <a:lnTo>
                  <a:pt x="4505583" y="2671762"/>
                </a:lnTo>
                <a:lnTo>
                  <a:pt x="4503903" y="2741612"/>
                </a:lnTo>
                <a:lnTo>
                  <a:pt x="4505583" y="2809875"/>
                </a:lnTo>
                <a:lnTo>
                  <a:pt x="4515661" y="2868612"/>
                </a:lnTo>
                <a:lnTo>
                  <a:pt x="4525739" y="2922587"/>
                </a:lnTo>
                <a:lnTo>
                  <a:pt x="4540854" y="2967037"/>
                </a:lnTo>
                <a:lnTo>
                  <a:pt x="4559330" y="3009900"/>
                </a:lnTo>
                <a:lnTo>
                  <a:pt x="4577806" y="3046412"/>
                </a:lnTo>
                <a:lnTo>
                  <a:pt x="4597961" y="3084512"/>
                </a:lnTo>
                <a:lnTo>
                  <a:pt x="4618116" y="3121025"/>
                </a:lnTo>
                <a:lnTo>
                  <a:pt x="4638271" y="3160712"/>
                </a:lnTo>
                <a:lnTo>
                  <a:pt x="4655067" y="3201987"/>
                </a:lnTo>
                <a:lnTo>
                  <a:pt x="4670184" y="3248025"/>
                </a:lnTo>
                <a:lnTo>
                  <a:pt x="4681941" y="3300412"/>
                </a:lnTo>
                <a:lnTo>
                  <a:pt x="4690339" y="3360737"/>
                </a:lnTo>
                <a:lnTo>
                  <a:pt x="4693698" y="3427412"/>
                </a:lnTo>
                <a:lnTo>
                  <a:pt x="4690339" y="3497262"/>
                </a:lnTo>
                <a:lnTo>
                  <a:pt x="4681941" y="3557587"/>
                </a:lnTo>
                <a:lnTo>
                  <a:pt x="4670184" y="3609975"/>
                </a:lnTo>
                <a:lnTo>
                  <a:pt x="4655067" y="3656012"/>
                </a:lnTo>
                <a:lnTo>
                  <a:pt x="4638271" y="3697287"/>
                </a:lnTo>
                <a:lnTo>
                  <a:pt x="4618116" y="3736975"/>
                </a:lnTo>
                <a:lnTo>
                  <a:pt x="4577806" y="3811587"/>
                </a:lnTo>
                <a:lnTo>
                  <a:pt x="4559330" y="3848100"/>
                </a:lnTo>
                <a:lnTo>
                  <a:pt x="4540854" y="3890962"/>
                </a:lnTo>
                <a:lnTo>
                  <a:pt x="4525739" y="3935412"/>
                </a:lnTo>
                <a:lnTo>
                  <a:pt x="4515661" y="3987800"/>
                </a:lnTo>
                <a:lnTo>
                  <a:pt x="4505583" y="4048125"/>
                </a:lnTo>
                <a:lnTo>
                  <a:pt x="4503903" y="4116387"/>
                </a:lnTo>
                <a:lnTo>
                  <a:pt x="4505583" y="4186237"/>
                </a:lnTo>
                <a:lnTo>
                  <a:pt x="4515661" y="4244975"/>
                </a:lnTo>
                <a:lnTo>
                  <a:pt x="4525739" y="4297362"/>
                </a:lnTo>
                <a:lnTo>
                  <a:pt x="4540854" y="4343400"/>
                </a:lnTo>
                <a:lnTo>
                  <a:pt x="4559330" y="4386262"/>
                </a:lnTo>
                <a:lnTo>
                  <a:pt x="4577806" y="4424362"/>
                </a:lnTo>
                <a:lnTo>
                  <a:pt x="4618116" y="4498975"/>
                </a:lnTo>
                <a:lnTo>
                  <a:pt x="4638271" y="4537075"/>
                </a:lnTo>
                <a:lnTo>
                  <a:pt x="4655067" y="4579937"/>
                </a:lnTo>
                <a:lnTo>
                  <a:pt x="4670184" y="4625975"/>
                </a:lnTo>
                <a:lnTo>
                  <a:pt x="4681941" y="4678362"/>
                </a:lnTo>
                <a:lnTo>
                  <a:pt x="4690339" y="4738687"/>
                </a:lnTo>
                <a:lnTo>
                  <a:pt x="4693698" y="4806950"/>
                </a:lnTo>
                <a:lnTo>
                  <a:pt x="4690339" y="4875212"/>
                </a:lnTo>
                <a:lnTo>
                  <a:pt x="4681941" y="4935537"/>
                </a:lnTo>
                <a:lnTo>
                  <a:pt x="4670184" y="4987925"/>
                </a:lnTo>
                <a:lnTo>
                  <a:pt x="4655067" y="5033962"/>
                </a:lnTo>
                <a:lnTo>
                  <a:pt x="4638271" y="5075237"/>
                </a:lnTo>
                <a:lnTo>
                  <a:pt x="4618116" y="5114925"/>
                </a:lnTo>
                <a:lnTo>
                  <a:pt x="4597961" y="5149850"/>
                </a:lnTo>
                <a:lnTo>
                  <a:pt x="4577806" y="5186362"/>
                </a:lnTo>
                <a:lnTo>
                  <a:pt x="4559330" y="5226050"/>
                </a:lnTo>
                <a:lnTo>
                  <a:pt x="4540854" y="5268912"/>
                </a:lnTo>
                <a:lnTo>
                  <a:pt x="4525739" y="5313362"/>
                </a:lnTo>
                <a:lnTo>
                  <a:pt x="4515661" y="5365750"/>
                </a:lnTo>
                <a:lnTo>
                  <a:pt x="4505583" y="5426075"/>
                </a:lnTo>
                <a:lnTo>
                  <a:pt x="4503903" y="5494337"/>
                </a:lnTo>
                <a:lnTo>
                  <a:pt x="4505583" y="5562600"/>
                </a:lnTo>
                <a:lnTo>
                  <a:pt x="4515661" y="5622925"/>
                </a:lnTo>
                <a:lnTo>
                  <a:pt x="4525739" y="5675312"/>
                </a:lnTo>
                <a:lnTo>
                  <a:pt x="4540854" y="5721350"/>
                </a:lnTo>
                <a:lnTo>
                  <a:pt x="4559330" y="5762625"/>
                </a:lnTo>
                <a:lnTo>
                  <a:pt x="4577806" y="5802312"/>
                </a:lnTo>
                <a:lnTo>
                  <a:pt x="4597961" y="5840412"/>
                </a:lnTo>
                <a:lnTo>
                  <a:pt x="4618116" y="5876925"/>
                </a:lnTo>
                <a:lnTo>
                  <a:pt x="4638271" y="5915025"/>
                </a:lnTo>
                <a:lnTo>
                  <a:pt x="4655067" y="5956300"/>
                </a:lnTo>
                <a:lnTo>
                  <a:pt x="4670184" y="6003925"/>
                </a:lnTo>
                <a:lnTo>
                  <a:pt x="4681941" y="6056312"/>
                </a:lnTo>
                <a:lnTo>
                  <a:pt x="4690339" y="6113462"/>
                </a:lnTo>
                <a:lnTo>
                  <a:pt x="4693698" y="6183312"/>
                </a:lnTo>
                <a:lnTo>
                  <a:pt x="4690339" y="6251575"/>
                </a:lnTo>
                <a:lnTo>
                  <a:pt x="4681941" y="6311900"/>
                </a:lnTo>
                <a:lnTo>
                  <a:pt x="4670184" y="6361112"/>
                </a:lnTo>
                <a:lnTo>
                  <a:pt x="4655067" y="6407150"/>
                </a:lnTo>
                <a:lnTo>
                  <a:pt x="4638271" y="6448425"/>
                </a:lnTo>
                <a:lnTo>
                  <a:pt x="4619796" y="6488112"/>
                </a:lnTo>
                <a:lnTo>
                  <a:pt x="4601320" y="6523037"/>
                </a:lnTo>
                <a:lnTo>
                  <a:pt x="4581165" y="6561137"/>
                </a:lnTo>
                <a:lnTo>
                  <a:pt x="4561010" y="6597650"/>
                </a:lnTo>
                <a:lnTo>
                  <a:pt x="4544214" y="6640512"/>
                </a:lnTo>
                <a:lnTo>
                  <a:pt x="4527418" y="6683375"/>
                </a:lnTo>
                <a:lnTo>
                  <a:pt x="4517340" y="6735762"/>
                </a:lnTo>
                <a:lnTo>
                  <a:pt x="4508943" y="6791325"/>
                </a:lnTo>
                <a:lnTo>
                  <a:pt x="4503903" y="6858000"/>
                </a:lnTo>
                <a:lnTo>
                  <a:pt x="1582057" y="6858000"/>
                </a:lnTo>
                <a:lnTo>
                  <a:pt x="42091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4B9FAFB2-BEB5-4848-8018-BCAD99E2E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838076" cy="6858000"/>
          </a:xfrm>
          <a:custGeom>
            <a:avLst/>
            <a:gdLst>
              <a:gd name="connsiteX0" fmla="*/ 4838076 w 4838076"/>
              <a:gd name="connsiteY0" fmla="*/ 0 h 6858000"/>
              <a:gd name="connsiteX1" fmla="*/ 4417162 w 4838076"/>
              <a:gd name="connsiteY1" fmla="*/ 0 h 6858000"/>
              <a:gd name="connsiteX2" fmla="*/ 3459219 w 4838076"/>
              <a:gd name="connsiteY2" fmla="*/ 0 h 6858000"/>
              <a:gd name="connsiteX3" fmla="*/ 334174 w 4838076"/>
              <a:gd name="connsiteY3" fmla="*/ 0 h 6858000"/>
              <a:gd name="connsiteX4" fmla="*/ 334173 w 4838076"/>
              <a:gd name="connsiteY4" fmla="*/ 0 h 6858000"/>
              <a:gd name="connsiteX5" fmla="*/ 189795 w 4838076"/>
              <a:gd name="connsiteY5" fmla="*/ 0 h 6858000"/>
              <a:gd name="connsiteX6" fmla="*/ 184756 w 4838076"/>
              <a:gd name="connsiteY6" fmla="*/ 66675 h 6858000"/>
              <a:gd name="connsiteX7" fmla="*/ 176358 w 4838076"/>
              <a:gd name="connsiteY7" fmla="*/ 122237 h 6858000"/>
              <a:gd name="connsiteX8" fmla="*/ 166281 w 4838076"/>
              <a:gd name="connsiteY8" fmla="*/ 174625 h 6858000"/>
              <a:gd name="connsiteX9" fmla="*/ 149485 w 4838076"/>
              <a:gd name="connsiteY9" fmla="*/ 217487 h 6858000"/>
              <a:gd name="connsiteX10" fmla="*/ 132689 w 4838076"/>
              <a:gd name="connsiteY10" fmla="*/ 260350 h 6858000"/>
              <a:gd name="connsiteX11" fmla="*/ 112534 w 4838076"/>
              <a:gd name="connsiteY11" fmla="*/ 296862 h 6858000"/>
              <a:gd name="connsiteX12" fmla="*/ 92379 w 4838076"/>
              <a:gd name="connsiteY12" fmla="*/ 334962 h 6858000"/>
              <a:gd name="connsiteX13" fmla="*/ 73903 w 4838076"/>
              <a:gd name="connsiteY13" fmla="*/ 369887 h 6858000"/>
              <a:gd name="connsiteX14" fmla="*/ 55427 w 4838076"/>
              <a:gd name="connsiteY14" fmla="*/ 409575 h 6858000"/>
              <a:gd name="connsiteX15" fmla="*/ 38632 w 4838076"/>
              <a:gd name="connsiteY15" fmla="*/ 450850 h 6858000"/>
              <a:gd name="connsiteX16" fmla="*/ 23515 w 4838076"/>
              <a:gd name="connsiteY16" fmla="*/ 496887 h 6858000"/>
              <a:gd name="connsiteX17" fmla="*/ 11758 w 4838076"/>
              <a:gd name="connsiteY17" fmla="*/ 546100 h 6858000"/>
              <a:gd name="connsiteX18" fmla="*/ 3359 w 4838076"/>
              <a:gd name="connsiteY18" fmla="*/ 606425 h 6858000"/>
              <a:gd name="connsiteX19" fmla="*/ 0 w 4838076"/>
              <a:gd name="connsiteY19" fmla="*/ 673100 h 6858000"/>
              <a:gd name="connsiteX20" fmla="*/ 3359 w 4838076"/>
              <a:gd name="connsiteY20" fmla="*/ 744537 h 6858000"/>
              <a:gd name="connsiteX21" fmla="*/ 11758 w 4838076"/>
              <a:gd name="connsiteY21" fmla="*/ 801687 h 6858000"/>
              <a:gd name="connsiteX22" fmla="*/ 23515 w 4838076"/>
              <a:gd name="connsiteY22" fmla="*/ 854075 h 6858000"/>
              <a:gd name="connsiteX23" fmla="*/ 38632 w 4838076"/>
              <a:gd name="connsiteY23" fmla="*/ 901700 h 6858000"/>
              <a:gd name="connsiteX24" fmla="*/ 55427 w 4838076"/>
              <a:gd name="connsiteY24" fmla="*/ 942975 h 6858000"/>
              <a:gd name="connsiteX25" fmla="*/ 75583 w 4838076"/>
              <a:gd name="connsiteY25" fmla="*/ 981075 h 6858000"/>
              <a:gd name="connsiteX26" fmla="*/ 95738 w 4838076"/>
              <a:gd name="connsiteY26" fmla="*/ 1017587 h 6858000"/>
              <a:gd name="connsiteX27" fmla="*/ 115893 w 4838076"/>
              <a:gd name="connsiteY27" fmla="*/ 1055687 h 6858000"/>
              <a:gd name="connsiteX28" fmla="*/ 134368 w 4838076"/>
              <a:gd name="connsiteY28" fmla="*/ 1095375 h 6858000"/>
              <a:gd name="connsiteX29" fmla="*/ 152844 w 4838076"/>
              <a:gd name="connsiteY29" fmla="*/ 1136650 h 6858000"/>
              <a:gd name="connsiteX30" fmla="*/ 167960 w 4838076"/>
              <a:gd name="connsiteY30" fmla="*/ 1182687 h 6858000"/>
              <a:gd name="connsiteX31" fmla="*/ 178038 w 4838076"/>
              <a:gd name="connsiteY31" fmla="*/ 1235075 h 6858000"/>
              <a:gd name="connsiteX32" fmla="*/ 188115 w 4838076"/>
              <a:gd name="connsiteY32" fmla="*/ 1295400 h 6858000"/>
              <a:gd name="connsiteX33" fmla="*/ 189795 w 4838076"/>
              <a:gd name="connsiteY33" fmla="*/ 1363662 h 6858000"/>
              <a:gd name="connsiteX34" fmla="*/ 188115 w 4838076"/>
              <a:gd name="connsiteY34" fmla="*/ 1431925 h 6858000"/>
              <a:gd name="connsiteX35" fmla="*/ 178038 w 4838076"/>
              <a:gd name="connsiteY35" fmla="*/ 1492250 h 6858000"/>
              <a:gd name="connsiteX36" fmla="*/ 167960 w 4838076"/>
              <a:gd name="connsiteY36" fmla="*/ 1544637 h 6858000"/>
              <a:gd name="connsiteX37" fmla="*/ 152844 w 4838076"/>
              <a:gd name="connsiteY37" fmla="*/ 1589087 h 6858000"/>
              <a:gd name="connsiteX38" fmla="*/ 134368 w 4838076"/>
              <a:gd name="connsiteY38" fmla="*/ 1631950 h 6858000"/>
              <a:gd name="connsiteX39" fmla="*/ 115893 w 4838076"/>
              <a:gd name="connsiteY39" fmla="*/ 1671637 h 6858000"/>
              <a:gd name="connsiteX40" fmla="*/ 95738 w 4838076"/>
              <a:gd name="connsiteY40" fmla="*/ 1708150 h 6858000"/>
              <a:gd name="connsiteX41" fmla="*/ 75583 w 4838076"/>
              <a:gd name="connsiteY41" fmla="*/ 1743075 h 6858000"/>
              <a:gd name="connsiteX42" fmla="*/ 55427 w 4838076"/>
              <a:gd name="connsiteY42" fmla="*/ 1782762 h 6858000"/>
              <a:gd name="connsiteX43" fmla="*/ 38632 w 4838076"/>
              <a:gd name="connsiteY43" fmla="*/ 1824037 h 6858000"/>
              <a:gd name="connsiteX44" fmla="*/ 23515 w 4838076"/>
              <a:gd name="connsiteY44" fmla="*/ 1870075 h 6858000"/>
              <a:gd name="connsiteX45" fmla="*/ 11758 w 4838076"/>
              <a:gd name="connsiteY45" fmla="*/ 1922462 h 6858000"/>
              <a:gd name="connsiteX46" fmla="*/ 3359 w 4838076"/>
              <a:gd name="connsiteY46" fmla="*/ 1982787 h 6858000"/>
              <a:gd name="connsiteX47" fmla="*/ 0 w 4838076"/>
              <a:gd name="connsiteY47" fmla="*/ 2051050 h 6858000"/>
              <a:gd name="connsiteX48" fmla="*/ 3359 w 4838076"/>
              <a:gd name="connsiteY48" fmla="*/ 2119312 h 6858000"/>
              <a:gd name="connsiteX49" fmla="*/ 11758 w 4838076"/>
              <a:gd name="connsiteY49" fmla="*/ 2179637 h 6858000"/>
              <a:gd name="connsiteX50" fmla="*/ 23515 w 4838076"/>
              <a:gd name="connsiteY50" fmla="*/ 2232025 h 6858000"/>
              <a:gd name="connsiteX51" fmla="*/ 38632 w 4838076"/>
              <a:gd name="connsiteY51" fmla="*/ 2278062 h 6858000"/>
              <a:gd name="connsiteX52" fmla="*/ 55427 w 4838076"/>
              <a:gd name="connsiteY52" fmla="*/ 2319337 h 6858000"/>
              <a:gd name="connsiteX53" fmla="*/ 75583 w 4838076"/>
              <a:gd name="connsiteY53" fmla="*/ 2359025 h 6858000"/>
              <a:gd name="connsiteX54" fmla="*/ 95738 w 4838076"/>
              <a:gd name="connsiteY54" fmla="*/ 2395537 h 6858000"/>
              <a:gd name="connsiteX55" fmla="*/ 115893 w 4838076"/>
              <a:gd name="connsiteY55" fmla="*/ 2433637 h 6858000"/>
              <a:gd name="connsiteX56" fmla="*/ 134368 w 4838076"/>
              <a:gd name="connsiteY56" fmla="*/ 2471737 h 6858000"/>
              <a:gd name="connsiteX57" fmla="*/ 152844 w 4838076"/>
              <a:gd name="connsiteY57" fmla="*/ 2513012 h 6858000"/>
              <a:gd name="connsiteX58" fmla="*/ 167960 w 4838076"/>
              <a:gd name="connsiteY58" fmla="*/ 2560637 h 6858000"/>
              <a:gd name="connsiteX59" fmla="*/ 178038 w 4838076"/>
              <a:gd name="connsiteY59" fmla="*/ 2613025 h 6858000"/>
              <a:gd name="connsiteX60" fmla="*/ 188115 w 4838076"/>
              <a:gd name="connsiteY60" fmla="*/ 2671762 h 6858000"/>
              <a:gd name="connsiteX61" fmla="*/ 189795 w 4838076"/>
              <a:gd name="connsiteY61" fmla="*/ 2741612 h 6858000"/>
              <a:gd name="connsiteX62" fmla="*/ 188115 w 4838076"/>
              <a:gd name="connsiteY62" fmla="*/ 2809875 h 6858000"/>
              <a:gd name="connsiteX63" fmla="*/ 178038 w 4838076"/>
              <a:gd name="connsiteY63" fmla="*/ 2868612 h 6858000"/>
              <a:gd name="connsiteX64" fmla="*/ 167960 w 4838076"/>
              <a:gd name="connsiteY64" fmla="*/ 2922587 h 6858000"/>
              <a:gd name="connsiteX65" fmla="*/ 152844 w 4838076"/>
              <a:gd name="connsiteY65" fmla="*/ 2967037 h 6858000"/>
              <a:gd name="connsiteX66" fmla="*/ 134368 w 4838076"/>
              <a:gd name="connsiteY66" fmla="*/ 3009900 h 6858000"/>
              <a:gd name="connsiteX67" fmla="*/ 115893 w 4838076"/>
              <a:gd name="connsiteY67" fmla="*/ 3046412 h 6858000"/>
              <a:gd name="connsiteX68" fmla="*/ 95738 w 4838076"/>
              <a:gd name="connsiteY68" fmla="*/ 3084512 h 6858000"/>
              <a:gd name="connsiteX69" fmla="*/ 75583 w 4838076"/>
              <a:gd name="connsiteY69" fmla="*/ 3121025 h 6858000"/>
              <a:gd name="connsiteX70" fmla="*/ 55427 w 4838076"/>
              <a:gd name="connsiteY70" fmla="*/ 3160712 h 6858000"/>
              <a:gd name="connsiteX71" fmla="*/ 38632 w 4838076"/>
              <a:gd name="connsiteY71" fmla="*/ 3201987 h 6858000"/>
              <a:gd name="connsiteX72" fmla="*/ 23515 w 4838076"/>
              <a:gd name="connsiteY72" fmla="*/ 3248025 h 6858000"/>
              <a:gd name="connsiteX73" fmla="*/ 11758 w 4838076"/>
              <a:gd name="connsiteY73" fmla="*/ 3300412 h 6858000"/>
              <a:gd name="connsiteX74" fmla="*/ 3359 w 4838076"/>
              <a:gd name="connsiteY74" fmla="*/ 3360737 h 6858000"/>
              <a:gd name="connsiteX75" fmla="*/ 0 w 4838076"/>
              <a:gd name="connsiteY75" fmla="*/ 3427412 h 6858000"/>
              <a:gd name="connsiteX76" fmla="*/ 3359 w 4838076"/>
              <a:gd name="connsiteY76" fmla="*/ 3497262 h 6858000"/>
              <a:gd name="connsiteX77" fmla="*/ 11758 w 4838076"/>
              <a:gd name="connsiteY77" fmla="*/ 3557587 h 6858000"/>
              <a:gd name="connsiteX78" fmla="*/ 23515 w 4838076"/>
              <a:gd name="connsiteY78" fmla="*/ 3609975 h 6858000"/>
              <a:gd name="connsiteX79" fmla="*/ 38632 w 4838076"/>
              <a:gd name="connsiteY79" fmla="*/ 3656012 h 6858000"/>
              <a:gd name="connsiteX80" fmla="*/ 55427 w 4838076"/>
              <a:gd name="connsiteY80" fmla="*/ 3697287 h 6858000"/>
              <a:gd name="connsiteX81" fmla="*/ 75583 w 4838076"/>
              <a:gd name="connsiteY81" fmla="*/ 3736975 h 6858000"/>
              <a:gd name="connsiteX82" fmla="*/ 115893 w 4838076"/>
              <a:gd name="connsiteY82" fmla="*/ 3811587 h 6858000"/>
              <a:gd name="connsiteX83" fmla="*/ 134368 w 4838076"/>
              <a:gd name="connsiteY83" fmla="*/ 3848100 h 6858000"/>
              <a:gd name="connsiteX84" fmla="*/ 152844 w 4838076"/>
              <a:gd name="connsiteY84" fmla="*/ 3890962 h 6858000"/>
              <a:gd name="connsiteX85" fmla="*/ 167960 w 4838076"/>
              <a:gd name="connsiteY85" fmla="*/ 3935412 h 6858000"/>
              <a:gd name="connsiteX86" fmla="*/ 178038 w 4838076"/>
              <a:gd name="connsiteY86" fmla="*/ 3987800 h 6858000"/>
              <a:gd name="connsiteX87" fmla="*/ 188115 w 4838076"/>
              <a:gd name="connsiteY87" fmla="*/ 4048125 h 6858000"/>
              <a:gd name="connsiteX88" fmla="*/ 189795 w 4838076"/>
              <a:gd name="connsiteY88" fmla="*/ 4116387 h 6858000"/>
              <a:gd name="connsiteX89" fmla="*/ 188115 w 4838076"/>
              <a:gd name="connsiteY89" fmla="*/ 4186237 h 6858000"/>
              <a:gd name="connsiteX90" fmla="*/ 178038 w 4838076"/>
              <a:gd name="connsiteY90" fmla="*/ 4244975 h 6858000"/>
              <a:gd name="connsiteX91" fmla="*/ 167960 w 4838076"/>
              <a:gd name="connsiteY91" fmla="*/ 4297362 h 6858000"/>
              <a:gd name="connsiteX92" fmla="*/ 152844 w 4838076"/>
              <a:gd name="connsiteY92" fmla="*/ 4343400 h 6858000"/>
              <a:gd name="connsiteX93" fmla="*/ 134368 w 4838076"/>
              <a:gd name="connsiteY93" fmla="*/ 4386262 h 6858000"/>
              <a:gd name="connsiteX94" fmla="*/ 115893 w 4838076"/>
              <a:gd name="connsiteY94" fmla="*/ 4424362 h 6858000"/>
              <a:gd name="connsiteX95" fmla="*/ 75583 w 4838076"/>
              <a:gd name="connsiteY95" fmla="*/ 4498975 h 6858000"/>
              <a:gd name="connsiteX96" fmla="*/ 55427 w 4838076"/>
              <a:gd name="connsiteY96" fmla="*/ 4537075 h 6858000"/>
              <a:gd name="connsiteX97" fmla="*/ 38632 w 4838076"/>
              <a:gd name="connsiteY97" fmla="*/ 4579937 h 6858000"/>
              <a:gd name="connsiteX98" fmla="*/ 23515 w 4838076"/>
              <a:gd name="connsiteY98" fmla="*/ 4625975 h 6858000"/>
              <a:gd name="connsiteX99" fmla="*/ 11758 w 4838076"/>
              <a:gd name="connsiteY99" fmla="*/ 4678362 h 6858000"/>
              <a:gd name="connsiteX100" fmla="*/ 3359 w 4838076"/>
              <a:gd name="connsiteY100" fmla="*/ 4738687 h 6858000"/>
              <a:gd name="connsiteX101" fmla="*/ 0 w 4838076"/>
              <a:gd name="connsiteY101" fmla="*/ 4806950 h 6858000"/>
              <a:gd name="connsiteX102" fmla="*/ 3359 w 4838076"/>
              <a:gd name="connsiteY102" fmla="*/ 4875212 h 6858000"/>
              <a:gd name="connsiteX103" fmla="*/ 11758 w 4838076"/>
              <a:gd name="connsiteY103" fmla="*/ 4935537 h 6858000"/>
              <a:gd name="connsiteX104" fmla="*/ 23515 w 4838076"/>
              <a:gd name="connsiteY104" fmla="*/ 4987925 h 6858000"/>
              <a:gd name="connsiteX105" fmla="*/ 38632 w 4838076"/>
              <a:gd name="connsiteY105" fmla="*/ 5033962 h 6858000"/>
              <a:gd name="connsiteX106" fmla="*/ 55427 w 4838076"/>
              <a:gd name="connsiteY106" fmla="*/ 5075237 h 6858000"/>
              <a:gd name="connsiteX107" fmla="*/ 75583 w 4838076"/>
              <a:gd name="connsiteY107" fmla="*/ 5114925 h 6858000"/>
              <a:gd name="connsiteX108" fmla="*/ 95738 w 4838076"/>
              <a:gd name="connsiteY108" fmla="*/ 5149850 h 6858000"/>
              <a:gd name="connsiteX109" fmla="*/ 115893 w 4838076"/>
              <a:gd name="connsiteY109" fmla="*/ 5186362 h 6858000"/>
              <a:gd name="connsiteX110" fmla="*/ 134368 w 4838076"/>
              <a:gd name="connsiteY110" fmla="*/ 5226050 h 6858000"/>
              <a:gd name="connsiteX111" fmla="*/ 152844 w 4838076"/>
              <a:gd name="connsiteY111" fmla="*/ 5268912 h 6858000"/>
              <a:gd name="connsiteX112" fmla="*/ 167960 w 4838076"/>
              <a:gd name="connsiteY112" fmla="*/ 5313362 h 6858000"/>
              <a:gd name="connsiteX113" fmla="*/ 178038 w 4838076"/>
              <a:gd name="connsiteY113" fmla="*/ 5365750 h 6858000"/>
              <a:gd name="connsiteX114" fmla="*/ 188115 w 4838076"/>
              <a:gd name="connsiteY114" fmla="*/ 5426075 h 6858000"/>
              <a:gd name="connsiteX115" fmla="*/ 189795 w 4838076"/>
              <a:gd name="connsiteY115" fmla="*/ 5494337 h 6858000"/>
              <a:gd name="connsiteX116" fmla="*/ 188115 w 4838076"/>
              <a:gd name="connsiteY116" fmla="*/ 5562600 h 6858000"/>
              <a:gd name="connsiteX117" fmla="*/ 178038 w 4838076"/>
              <a:gd name="connsiteY117" fmla="*/ 5622925 h 6858000"/>
              <a:gd name="connsiteX118" fmla="*/ 167960 w 4838076"/>
              <a:gd name="connsiteY118" fmla="*/ 5675312 h 6858000"/>
              <a:gd name="connsiteX119" fmla="*/ 152844 w 4838076"/>
              <a:gd name="connsiteY119" fmla="*/ 5721350 h 6858000"/>
              <a:gd name="connsiteX120" fmla="*/ 134368 w 4838076"/>
              <a:gd name="connsiteY120" fmla="*/ 5762625 h 6858000"/>
              <a:gd name="connsiteX121" fmla="*/ 115893 w 4838076"/>
              <a:gd name="connsiteY121" fmla="*/ 5802312 h 6858000"/>
              <a:gd name="connsiteX122" fmla="*/ 95738 w 4838076"/>
              <a:gd name="connsiteY122" fmla="*/ 5840412 h 6858000"/>
              <a:gd name="connsiteX123" fmla="*/ 75583 w 4838076"/>
              <a:gd name="connsiteY123" fmla="*/ 5876925 h 6858000"/>
              <a:gd name="connsiteX124" fmla="*/ 55427 w 4838076"/>
              <a:gd name="connsiteY124" fmla="*/ 5915025 h 6858000"/>
              <a:gd name="connsiteX125" fmla="*/ 38632 w 4838076"/>
              <a:gd name="connsiteY125" fmla="*/ 5956300 h 6858000"/>
              <a:gd name="connsiteX126" fmla="*/ 23515 w 4838076"/>
              <a:gd name="connsiteY126" fmla="*/ 6003925 h 6858000"/>
              <a:gd name="connsiteX127" fmla="*/ 11758 w 4838076"/>
              <a:gd name="connsiteY127" fmla="*/ 6056312 h 6858000"/>
              <a:gd name="connsiteX128" fmla="*/ 3359 w 4838076"/>
              <a:gd name="connsiteY128" fmla="*/ 6113462 h 6858000"/>
              <a:gd name="connsiteX129" fmla="*/ 0 w 4838076"/>
              <a:gd name="connsiteY129" fmla="*/ 6183312 h 6858000"/>
              <a:gd name="connsiteX130" fmla="*/ 3359 w 4838076"/>
              <a:gd name="connsiteY130" fmla="*/ 6251575 h 6858000"/>
              <a:gd name="connsiteX131" fmla="*/ 11758 w 4838076"/>
              <a:gd name="connsiteY131" fmla="*/ 6311900 h 6858000"/>
              <a:gd name="connsiteX132" fmla="*/ 23515 w 4838076"/>
              <a:gd name="connsiteY132" fmla="*/ 6361112 h 6858000"/>
              <a:gd name="connsiteX133" fmla="*/ 38632 w 4838076"/>
              <a:gd name="connsiteY133" fmla="*/ 6407150 h 6858000"/>
              <a:gd name="connsiteX134" fmla="*/ 55427 w 4838076"/>
              <a:gd name="connsiteY134" fmla="*/ 6448425 h 6858000"/>
              <a:gd name="connsiteX135" fmla="*/ 73903 w 4838076"/>
              <a:gd name="connsiteY135" fmla="*/ 6488112 h 6858000"/>
              <a:gd name="connsiteX136" fmla="*/ 92379 w 4838076"/>
              <a:gd name="connsiteY136" fmla="*/ 6523037 h 6858000"/>
              <a:gd name="connsiteX137" fmla="*/ 112534 w 4838076"/>
              <a:gd name="connsiteY137" fmla="*/ 6561137 h 6858000"/>
              <a:gd name="connsiteX138" fmla="*/ 132689 w 4838076"/>
              <a:gd name="connsiteY138" fmla="*/ 6597650 h 6858000"/>
              <a:gd name="connsiteX139" fmla="*/ 149485 w 4838076"/>
              <a:gd name="connsiteY139" fmla="*/ 6640512 h 6858000"/>
              <a:gd name="connsiteX140" fmla="*/ 166281 w 4838076"/>
              <a:gd name="connsiteY140" fmla="*/ 6683375 h 6858000"/>
              <a:gd name="connsiteX141" fmla="*/ 176358 w 4838076"/>
              <a:gd name="connsiteY141" fmla="*/ 6735762 h 6858000"/>
              <a:gd name="connsiteX142" fmla="*/ 184756 w 4838076"/>
              <a:gd name="connsiteY142" fmla="*/ 6791325 h 6858000"/>
              <a:gd name="connsiteX143" fmla="*/ 189795 w 4838076"/>
              <a:gd name="connsiteY143" fmla="*/ 6858000 h 6858000"/>
              <a:gd name="connsiteX144" fmla="*/ 334173 w 4838076"/>
              <a:gd name="connsiteY144" fmla="*/ 6858000 h 6858000"/>
              <a:gd name="connsiteX145" fmla="*/ 334174 w 4838076"/>
              <a:gd name="connsiteY145" fmla="*/ 6858000 h 6858000"/>
              <a:gd name="connsiteX146" fmla="*/ 3459219 w 4838076"/>
              <a:gd name="connsiteY146" fmla="*/ 6858000 h 6858000"/>
              <a:gd name="connsiteX147" fmla="*/ 4417162 w 4838076"/>
              <a:gd name="connsiteY147" fmla="*/ 6858000 h 6858000"/>
              <a:gd name="connsiteX148" fmla="*/ 4838076 w 4838076"/>
              <a:gd name="connsiteY14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</a:cxnLst>
            <a:rect l="l" t="t" r="r" b="b"/>
            <a:pathLst>
              <a:path w="4838076" h="6858000">
                <a:moveTo>
                  <a:pt x="4838076" y="0"/>
                </a:moveTo>
                <a:lnTo>
                  <a:pt x="4417162" y="0"/>
                </a:lnTo>
                <a:lnTo>
                  <a:pt x="3459219" y="0"/>
                </a:lnTo>
                <a:lnTo>
                  <a:pt x="334174" y="0"/>
                </a:lnTo>
                <a:lnTo>
                  <a:pt x="334173" y="0"/>
                </a:lnTo>
                <a:lnTo>
                  <a:pt x="189795" y="0"/>
                </a:lnTo>
                <a:lnTo>
                  <a:pt x="184756" y="66675"/>
                </a:lnTo>
                <a:lnTo>
                  <a:pt x="176358" y="122237"/>
                </a:lnTo>
                <a:lnTo>
                  <a:pt x="166281" y="174625"/>
                </a:lnTo>
                <a:lnTo>
                  <a:pt x="149485" y="217487"/>
                </a:lnTo>
                <a:lnTo>
                  <a:pt x="132689" y="260350"/>
                </a:lnTo>
                <a:lnTo>
                  <a:pt x="112534" y="296862"/>
                </a:lnTo>
                <a:lnTo>
                  <a:pt x="92379" y="334962"/>
                </a:lnTo>
                <a:lnTo>
                  <a:pt x="73903" y="369887"/>
                </a:lnTo>
                <a:lnTo>
                  <a:pt x="55427" y="409575"/>
                </a:lnTo>
                <a:lnTo>
                  <a:pt x="38632" y="450850"/>
                </a:lnTo>
                <a:lnTo>
                  <a:pt x="23515" y="496887"/>
                </a:lnTo>
                <a:lnTo>
                  <a:pt x="11758" y="546100"/>
                </a:lnTo>
                <a:lnTo>
                  <a:pt x="3359" y="606425"/>
                </a:lnTo>
                <a:lnTo>
                  <a:pt x="0" y="673100"/>
                </a:lnTo>
                <a:lnTo>
                  <a:pt x="3359" y="744537"/>
                </a:lnTo>
                <a:lnTo>
                  <a:pt x="11758" y="801687"/>
                </a:lnTo>
                <a:lnTo>
                  <a:pt x="23515" y="854075"/>
                </a:lnTo>
                <a:lnTo>
                  <a:pt x="38632" y="901700"/>
                </a:lnTo>
                <a:lnTo>
                  <a:pt x="55427" y="942975"/>
                </a:lnTo>
                <a:lnTo>
                  <a:pt x="75583" y="981075"/>
                </a:lnTo>
                <a:lnTo>
                  <a:pt x="95738" y="1017587"/>
                </a:lnTo>
                <a:lnTo>
                  <a:pt x="115893" y="1055687"/>
                </a:lnTo>
                <a:lnTo>
                  <a:pt x="134368" y="1095375"/>
                </a:lnTo>
                <a:lnTo>
                  <a:pt x="152844" y="1136650"/>
                </a:lnTo>
                <a:lnTo>
                  <a:pt x="167960" y="1182687"/>
                </a:lnTo>
                <a:lnTo>
                  <a:pt x="178038" y="1235075"/>
                </a:lnTo>
                <a:lnTo>
                  <a:pt x="188115" y="1295400"/>
                </a:lnTo>
                <a:lnTo>
                  <a:pt x="189795" y="1363662"/>
                </a:lnTo>
                <a:lnTo>
                  <a:pt x="188115" y="1431925"/>
                </a:lnTo>
                <a:lnTo>
                  <a:pt x="178038" y="1492250"/>
                </a:lnTo>
                <a:lnTo>
                  <a:pt x="167960" y="1544637"/>
                </a:lnTo>
                <a:lnTo>
                  <a:pt x="152844" y="1589087"/>
                </a:lnTo>
                <a:lnTo>
                  <a:pt x="134368" y="1631950"/>
                </a:lnTo>
                <a:lnTo>
                  <a:pt x="115893" y="1671637"/>
                </a:lnTo>
                <a:lnTo>
                  <a:pt x="95738" y="1708150"/>
                </a:lnTo>
                <a:lnTo>
                  <a:pt x="75583" y="1743075"/>
                </a:lnTo>
                <a:lnTo>
                  <a:pt x="55427" y="1782762"/>
                </a:lnTo>
                <a:lnTo>
                  <a:pt x="38632" y="1824037"/>
                </a:lnTo>
                <a:lnTo>
                  <a:pt x="23515" y="1870075"/>
                </a:lnTo>
                <a:lnTo>
                  <a:pt x="11758" y="1922462"/>
                </a:lnTo>
                <a:lnTo>
                  <a:pt x="3359" y="1982787"/>
                </a:lnTo>
                <a:lnTo>
                  <a:pt x="0" y="2051050"/>
                </a:lnTo>
                <a:lnTo>
                  <a:pt x="3359" y="2119312"/>
                </a:lnTo>
                <a:lnTo>
                  <a:pt x="11758" y="2179637"/>
                </a:lnTo>
                <a:lnTo>
                  <a:pt x="23515" y="2232025"/>
                </a:lnTo>
                <a:lnTo>
                  <a:pt x="38632" y="2278062"/>
                </a:lnTo>
                <a:lnTo>
                  <a:pt x="55427" y="2319337"/>
                </a:lnTo>
                <a:lnTo>
                  <a:pt x="75583" y="2359025"/>
                </a:lnTo>
                <a:lnTo>
                  <a:pt x="95738" y="2395537"/>
                </a:lnTo>
                <a:lnTo>
                  <a:pt x="115893" y="2433637"/>
                </a:lnTo>
                <a:lnTo>
                  <a:pt x="134368" y="2471737"/>
                </a:lnTo>
                <a:lnTo>
                  <a:pt x="152844" y="2513012"/>
                </a:lnTo>
                <a:lnTo>
                  <a:pt x="167960" y="2560637"/>
                </a:lnTo>
                <a:lnTo>
                  <a:pt x="178038" y="2613025"/>
                </a:lnTo>
                <a:lnTo>
                  <a:pt x="188115" y="2671762"/>
                </a:lnTo>
                <a:lnTo>
                  <a:pt x="189795" y="2741612"/>
                </a:lnTo>
                <a:lnTo>
                  <a:pt x="188115" y="2809875"/>
                </a:lnTo>
                <a:lnTo>
                  <a:pt x="178038" y="2868612"/>
                </a:lnTo>
                <a:lnTo>
                  <a:pt x="167960" y="2922587"/>
                </a:lnTo>
                <a:lnTo>
                  <a:pt x="152844" y="2967037"/>
                </a:lnTo>
                <a:lnTo>
                  <a:pt x="134368" y="3009900"/>
                </a:lnTo>
                <a:lnTo>
                  <a:pt x="115893" y="3046412"/>
                </a:lnTo>
                <a:lnTo>
                  <a:pt x="95738" y="3084512"/>
                </a:lnTo>
                <a:lnTo>
                  <a:pt x="75583" y="3121025"/>
                </a:lnTo>
                <a:lnTo>
                  <a:pt x="55427" y="3160712"/>
                </a:lnTo>
                <a:lnTo>
                  <a:pt x="38632" y="3201987"/>
                </a:lnTo>
                <a:lnTo>
                  <a:pt x="23515" y="3248025"/>
                </a:lnTo>
                <a:lnTo>
                  <a:pt x="11758" y="3300412"/>
                </a:lnTo>
                <a:lnTo>
                  <a:pt x="3359" y="3360737"/>
                </a:lnTo>
                <a:lnTo>
                  <a:pt x="0" y="3427412"/>
                </a:lnTo>
                <a:lnTo>
                  <a:pt x="3359" y="3497262"/>
                </a:lnTo>
                <a:lnTo>
                  <a:pt x="11758" y="3557587"/>
                </a:lnTo>
                <a:lnTo>
                  <a:pt x="23515" y="3609975"/>
                </a:lnTo>
                <a:lnTo>
                  <a:pt x="38632" y="3656012"/>
                </a:lnTo>
                <a:lnTo>
                  <a:pt x="55427" y="3697287"/>
                </a:lnTo>
                <a:lnTo>
                  <a:pt x="75583" y="3736975"/>
                </a:lnTo>
                <a:lnTo>
                  <a:pt x="115893" y="3811587"/>
                </a:lnTo>
                <a:lnTo>
                  <a:pt x="134368" y="3848100"/>
                </a:lnTo>
                <a:lnTo>
                  <a:pt x="152844" y="3890962"/>
                </a:lnTo>
                <a:lnTo>
                  <a:pt x="167960" y="3935412"/>
                </a:lnTo>
                <a:lnTo>
                  <a:pt x="178038" y="3987800"/>
                </a:lnTo>
                <a:lnTo>
                  <a:pt x="188115" y="4048125"/>
                </a:lnTo>
                <a:lnTo>
                  <a:pt x="189795" y="4116387"/>
                </a:lnTo>
                <a:lnTo>
                  <a:pt x="188115" y="4186237"/>
                </a:lnTo>
                <a:lnTo>
                  <a:pt x="178038" y="4244975"/>
                </a:lnTo>
                <a:lnTo>
                  <a:pt x="167960" y="4297362"/>
                </a:lnTo>
                <a:lnTo>
                  <a:pt x="152844" y="4343400"/>
                </a:lnTo>
                <a:lnTo>
                  <a:pt x="134368" y="4386262"/>
                </a:lnTo>
                <a:lnTo>
                  <a:pt x="115893" y="4424362"/>
                </a:lnTo>
                <a:lnTo>
                  <a:pt x="75583" y="4498975"/>
                </a:lnTo>
                <a:lnTo>
                  <a:pt x="55427" y="4537075"/>
                </a:lnTo>
                <a:lnTo>
                  <a:pt x="38632" y="4579937"/>
                </a:lnTo>
                <a:lnTo>
                  <a:pt x="23515" y="4625975"/>
                </a:lnTo>
                <a:lnTo>
                  <a:pt x="11758" y="4678362"/>
                </a:lnTo>
                <a:lnTo>
                  <a:pt x="3359" y="4738687"/>
                </a:lnTo>
                <a:lnTo>
                  <a:pt x="0" y="4806950"/>
                </a:lnTo>
                <a:lnTo>
                  <a:pt x="3359" y="4875212"/>
                </a:lnTo>
                <a:lnTo>
                  <a:pt x="11758" y="4935537"/>
                </a:lnTo>
                <a:lnTo>
                  <a:pt x="23515" y="4987925"/>
                </a:lnTo>
                <a:lnTo>
                  <a:pt x="38632" y="5033962"/>
                </a:lnTo>
                <a:lnTo>
                  <a:pt x="55427" y="5075237"/>
                </a:lnTo>
                <a:lnTo>
                  <a:pt x="75583" y="5114925"/>
                </a:lnTo>
                <a:lnTo>
                  <a:pt x="95738" y="5149850"/>
                </a:lnTo>
                <a:lnTo>
                  <a:pt x="115893" y="5186362"/>
                </a:lnTo>
                <a:lnTo>
                  <a:pt x="134368" y="5226050"/>
                </a:lnTo>
                <a:lnTo>
                  <a:pt x="152844" y="5268912"/>
                </a:lnTo>
                <a:lnTo>
                  <a:pt x="167960" y="5313362"/>
                </a:lnTo>
                <a:lnTo>
                  <a:pt x="178038" y="5365750"/>
                </a:lnTo>
                <a:lnTo>
                  <a:pt x="188115" y="5426075"/>
                </a:lnTo>
                <a:lnTo>
                  <a:pt x="189795" y="5494337"/>
                </a:lnTo>
                <a:lnTo>
                  <a:pt x="188115" y="5562600"/>
                </a:lnTo>
                <a:lnTo>
                  <a:pt x="178038" y="5622925"/>
                </a:lnTo>
                <a:lnTo>
                  <a:pt x="167960" y="5675312"/>
                </a:lnTo>
                <a:lnTo>
                  <a:pt x="152844" y="5721350"/>
                </a:lnTo>
                <a:lnTo>
                  <a:pt x="134368" y="5762625"/>
                </a:lnTo>
                <a:lnTo>
                  <a:pt x="115893" y="5802312"/>
                </a:lnTo>
                <a:lnTo>
                  <a:pt x="95738" y="5840412"/>
                </a:lnTo>
                <a:lnTo>
                  <a:pt x="75583" y="5876925"/>
                </a:lnTo>
                <a:lnTo>
                  <a:pt x="55427" y="5915025"/>
                </a:lnTo>
                <a:lnTo>
                  <a:pt x="38632" y="5956300"/>
                </a:lnTo>
                <a:lnTo>
                  <a:pt x="23515" y="6003925"/>
                </a:lnTo>
                <a:lnTo>
                  <a:pt x="11758" y="6056312"/>
                </a:lnTo>
                <a:lnTo>
                  <a:pt x="3359" y="6113462"/>
                </a:lnTo>
                <a:lnTo>
                  <a:pt x="0" y="6183312"/>
                </a:lnTo>
                <a:lnTo>
                  <a:pt x="3359" y="6251575"/>
                </a:lnTo>
                <a:lnTo>
                  <a:pt x="11758" y="6311900"/>
                </a:lnTo>
                <a:lnTo>
                  <a:pt x="23515" y="6361112"/>
                </a:lnTo>
                <a:lnTo>
                  <a:pt x="38632" y="6407150"/>
                </a:lnTo>
                <a:lnTo>
                  <a:pt x="55427" y="6448425"/>
                </a:lnTo>
                <a:lnTo>
                  <a:pt x="73903" y="6488112"/>
                </a:lnTo>
                <a:lnTo>
                  <a:pt x="92379" y="6523037"/>
                </a:lnTo>
                <a:lnTo>
                  <a:pt x="112534" y="6561137"/>
                </a:lnTo>
                <a:lnTo>
                  <a:pt x="132689" y="6597650"/>
                </a:lnTo>
                <a:lnTo>
                  <a:pt x="149485" y="6640512"/>
                </a:lnTo>
                <a:lnTo>
                  <a:pt x="166281" y="6683375"/>
                </a:lnTo>
                <a:lnTo>
                  <a:pt x="176358" y="6735762"/>
                </a:lnTo>
                <a:lnTo>
                  <a:pt x="184756" y="6791325"/>
                </a:lnTo>
                <a:lnTo>
                  <a:pt x="189795" y="6858000"/>
                </a:lnTo>
                <a:lnTo>
                  <a:pt x="334173" y="6858000"/>
                </a:lnTo>
                <a:lnTo>
                  <a:pt x="334174" y="6858000"/>
                </a:lnTo>
                <a:lnTo>
                  <a:pt x="3459219" y="6858000"/>
                </a:lnTo>
                <a:lnTo>
                  <a:pt x="4417162" y="6858000"/>
                </a:lnTo>
                <a:lnTo>
                  <a:pt x="4838076" y="6858000"/>
                </a:lnTo>
                <a:close/>
              </a:path>
            </a:pathLst>
          </a:custGeom>
          <a:solidFill>
            <a:schemeClr val="accent1">
              <a:lumMod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C1917C-4E1C-364B-B3B7-3FA3F2191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51" y="662400"/>
            <a:ext cx="3384000" cy="149213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Any Questions?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0E40D75B-6209-4F4E-BB60-8957D3E87BF8}"/>
              </a:ext>
            </a:extLst>
          </p:cNvPr>
          <p:cNvSpPr txBox="1">
            <a:spLocks/>
          </p:cNvSpPr>
          <p:nvPr/>
        </p:nvSpPr>
        <p:spPr>
          <a:xfrm>
            <a:off x="6049529" y="257071"/>
            <a:ext cx="51845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Where do I go next?</a:t>
            </a:r>
          </a:p>
        </p:txBody>
      </p:sp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B45F6D7B-7674-E8E5-F14E-3EB0385652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0017" y="1582634"/>
            <a:ext cx="6096932" cy="4351338"/>
          </a:xfrm>
        </p:spPr>
      </p:pic>
    </p:spTree>
    <p:extLst>
      <p:ext uri="{BB962C8B-B14F-4D97-AF65-F5344CB8AC3E}">
        <p14:creationId xmlns:p14="http://schemas.microsoft.com/office/powerpoint/2010/main" val="397629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466</Words>
  <Application>Microsoft Macintosh PowerPoint</Application>
  <PresentationFormat>Widescreen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Ms. Caproon</vt:lpstr>
      <vt:lpstr>PowerPoint Presentation</vt:lpstr>
      <vt:lpstr>Cambridge Assessment</vt:lpstr>
      <vt:lpstr>Class Rules and Policies</vt:lpstr>
      <vt:lpstr>Materials Needed</vt:lpstr>
      <vt:lpstr>Additional Information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Ms. Caproon</dc:title>
  <dc:creator>CAPROON, IDA</dc:creator>
  <cp:lastModifiedBy>CAPROON, IDA</cp:lastModifiedBy>
  <cp:revision>4</cp:revision>
  <dcterms:created xsi:type="dcterms:W3CDTF">2021-09-02T10:57:55Z</dcterms:created>
  <dcterms:modified xsi:type="dcterms:W3CDTF">2022-08-25T18:59:17Z</dcterms:modified>
</cp:coreProperties>
</file>