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11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hyperlink" Target="https://www.cambridgeinternational.org/Images/557259-2022-syllabus.pdf" TargetMode="Externa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325355@dadeschools.net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international.org/Images/557259-2022-syllabus.pdf" TargetMode="External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325355@dadeschools.net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0AB68A-94C3-4100-B890-83674A726479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AE56E3-AC3C-418F-9EFF-1927AD7026AB}">
      <dgm:prSet/>
      <dgm:spPr/>
      <dgm:t>
        <a:bodyPr/>
        <a:lstStyle/>
        <a:p>
          <a:pPr algn="ctr">
            <a:lnSpc>
              <a:spcPct val="100000"/>
            </a:lnSpc>
            <a:defRPr b="1"/>
          </a:pPr>
          <a:r>
            <a:rPr lang="en-US" dirty="0"/>
            <a:t>Cambridge International Syllabus for AS Global 2023:</a:t>
          </a:r>
        </a:p>
      </dgm:t>
    </dgm:pt>
    <dgm:pt modelId="{0FE071FC-15FE-4B9D-BDE3-6910CA4C1773}" type="parTrans" cxnId="{27D44B86-3E32-435D-A043-3822F47E206B}">
      <dgm:prSet/>
      <dgm:spPr/>
      <dgm:t>
        <a:bodyPr/>
        <a:lstStyle/>
        <a:p>
          <a:endParaRPr lang="en-US"/>
        </a:p>
      </dgm:t>
    </dgm:pt>
    <dgm:pt modelId="{C027B42B-B465-4427-8B30-8C24F1758000}" type="sibTrans" cxnId="{27D44B86-3E32-435D-A043-3822F47E206B}">
      <dgm:prSet/>
      <dgm:spPr/>
      <dgm:t>
        <a:bodyPr/>
        <a:lstStyle/>
        <a:p>
          <a:endParaRPr lang="en-US"/>
        </a:p>
      </dgm:t>
    </dgm:pt>
    <dgm:pt modelId="{DED3F706-3057-4240-91B5-5E21037A81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hlinkClick xmlns:r="http://schemas.openxmlformats.org/officeDocument/2006/relationships" r:id="rId1"/>
            </a:rPr>
            <a:t>https://www.cambridgeinternational.org/Images/595455-2023-2025-syllabus.pdf</a:t>
          </a:r>
          <a:endParaRPr lang="en-US" dirty="0"/>
        </a:p>
      </dgm:t>
    </dgm:pt>
    <dgm:pt modelId="{C7202C6B-A611-4577-B202-FA9ED619856B}" type="parTrans" cxnId="{C14BCD37-B18E-43CA-8FA7-13423D5243F3}">
      <dgm:prSet/>
      <dgm:spPr/>
      <dgm:t>
        <a:bodyPr/>
        <a:lstStyle/>
        <a:p>
          <a:endParaRPr lang="en-US"/>
        </a:p>
      </dgm:t>
    </dgm:pt>
    <dgm:pt modelId="{E4CCBDBA-AEEF-4764-915E-3556A8700D0A}" type="sibTrans" cxnId="{C14BCD37-B18E-43CA-8FA7-13423D5243F3}">
      <dgm:prSet/>
      <dgm:spPr/>
      <dgm:t>
        <a:bodyPr/>
        <a:lstStyle/>
        <a:p>
          <a:endParaRPr lang="en-US"/>
        </a:p>
      </dgm:t>
    </dgm:pt>
    <dgm:pt modelId="{8E662179-420D-4451-9DAD-529E1667B4D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/>
            <a:t>Skills Based Course</a:t>
          </a:r>
        </a:p>
      </dgm:t>
    </dgm:pt>
    <dgm:pt modelId="{1A21ED4E-789F-4C41-9C98-DD1C4A2D0DAB}" type="parTrans" cxnId="{933B8470-BC7A-4ADC-81CC-49E6AB7EC734}">
      <dgm:prSet/>
      <dgm:spPr/>
      <dgm:t>
        <a:bodyPr/>
        <a:lstStyle/>
        <a:p>
          <a:endParaRPr lang="en-US"/>
        </a:p>
      </dgm:t>
    </dgm:pt>
    <dgm:pt modelId="{7690B4E8-5F18-449B-A020-A38F690E28A3}" type="sibTrans" cxnId="{933B8470-BC7A-4ADC-81CC-49E6AB7EC734}">
      <dgm:prSet/>
      <dgm:spPr/>
      <dgm:t>
        <a:bodyPr/>
        <a:lstStyle/>
        <a:p>
          <a:endParaRPr lang="en-US"/>
        </a:p>
      </dgm:t>
    </dgm:pt>
    <dgm:pt modelId="{A952F74F-1240-4C23-A7DA-CDCAA0464B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“. . .  involve students in researching </a:t>
          </a:r>
          <a:r>
            <a:rPr lang="en-US" sz="2400" b="1" i="1" dirty="0"/>
            <a:t>current global affairs </a:t>
          </a:r>
          <a:r>
            <a:rPr lang="en-US" sz="2400" dirty="0"/>
            <a:t>using a wide variety of media formats such as newspapers, websites, academic journal articles, podcasts and books. . . based on the premise that </a:t>
          </a:r>
          <a:r>
            <a:rPr lang="en-US" sz="2400" i="1" dirty="0"/>
            <a:t>investigating global issues </a:t>
          </a:r>
          <a:r>
            <a:rPr lang="en-US" sz="2400" dirty="0"/>
            <a:t>through a </a:t>
          </a:r>
          <a:r>
            <a:rPr lang="en-US" sz="2400" u="sng" dirty="0"/>
            <a:t>variety of different perspectives </a:t>
          </a:r>
          <a:r>
            <a:rPr lang="en-US" sz="2400" dirty="0"/>
            <a:t>will help increase learner awareness of the world around them. . . ”</a:t>
          </a:r>
        </a:p>
      </dgm:t>
    </dgm:pt>
    <dgm:pt modelId="{4D4847E3-3729-4140-BB83-B4CF64E793FC}" type="parTrans" cxnId="{6724F59C-DAF0-4F86-997E-0A4248E4457A}">
      <dgm:prSet/>
      <dgm:spPr/>
      <dgm:t>
        <a:bodyPr/>
        <a:lstStyle/>
        <a:p>
          <a:endParaRPr lang="en-US"/>
        </a:p>
      </dgm:t>
    </dgm:pt>
    <dgm:pt modelId="{EF82CB95-9327-4DF2-8C6D-C88A82E49B4C}" type="sibTrans" cxnId="{6724F59C-DAF0-4F86-997E-0A4248E4457A}">
      <dgm:prSet/>
      <dgm:spPr/>
      <dgm:t>
        <a:bodyPr/>
        <a:lstStyle/>
        <a:p>
          <a:endParaRPr lang="en-US"/>
        </a:p>
      </dgm:t>
    </dgm:pt>
    <dgm:pt modelId="{CA55DDF2-04A2-41D9-BDBD-E1BE0FB1DB5B}" type="pres">
      <dgm:prSet presAssocID="{970AB68A-94C3-4100-B890-83674A726479}" presName="root" presStyleCnt="0">
        <dgm:presLayoutVars>
          <dgm:dir/>
          <dgm:resizeHandles val="exact"/>
        </dgm:presLayoutVars>
      </dgm:prSet>
      <dgm:spPr/>
    </dgm:pt>
    <dgm:pt modelId="{8321930D-FEC6-44FA-B244-9AF19F7A75B9}" type="pres">
      <dgm:prSet presAssocID="{90AE56E3-AC3C-418F-9EFF-1927AD7026AB}" presName="compNode" presStyleCnt="0"/>
      <dgm:spPr/>
    </dgm:pt>
    <dgm:pt modelId="{8E438B4A-4C12-42BE-B6E7-85FBBD6D1565}" type="pres">
      <dgm:prSet presAssocID="{90AE56E3-AC3C-418F-9EFF-1927AD7026AB}" presName="iconRect" presStyleLbl="node1" presStyleIdx="0" presStyleCnt="2" custLinFactY="-4371" custLinFactNeighborX="72554" custLinFactNeighborY="-1000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EC238EE-412A-4B54-A5ED-440711001DB9}" type="pres">
      <dgm:prSet presAssocID="{90AE56E3-AC3C-418F-9EFF-1927AD7026AB}" presName="iconSpace" presStyleCnt="0"/>
      <dgm:spPr/>
    </dgm:pt>
    <dgm:pt modelId="{7A2C00B5-1479-4CBC-A930-5EA57D42287B}" type="pres">
      <dgm:prSet presAssocID="{90AE56E3-AC3C-418F-9EFF-1927AD7026AB}" presName="parTx" presStyleLbl="revTx" presStyleIdx="0" presStyleCnt="4" custLinFactY="-100000" custLinFactNeighborX="-2046" custLinFactNeighborY="-151099">
        <dgm:presLayoutVars>
          <dgm:chMax val="0"/>
          <dgm:chPref val="0"/>
        </dgm:presLayoutVars>
      </dgm:prSet>
      <dgm:spPr/>
    </dgm:pt>
    <dgm:pt modelId="{AA02AE53-C2D5-48A5-9DF1-674C5B639B3C}" type="pres">
      <dgm:prSet presAssocID="{90AE56E3-AC3C-418F-9EFF-1927AD7026AB}" presName="txSpace" presStyleCnt="0"/>
      <dgm:spPr/>
    </dgm:pt>
    <dgm:pt modelId="{DEBE0FF3-2E12-4430-9F9F-230D31AA047E}" type="pres">
      <dgm:prSet presAssocID="{90AE56E3-AC3C-418F-9EFF-1927AD7026AB}" presName="desTx" presStyleLbl="revTx" presStyleIdx="1" presStyleCnt="4" custLinFactY="-123359" custLinFactNeighborX="-2604" custLinFactNeighborY="-200000">
        <dgm:presLayoutVars/>
      </dgm:prSet>
      <dgm:spPr/>
    </dgm:pt>
    <dgm:pt modelId="{80AE987A-1B81-4047-842C-1A66904D9D03}" type="pres">
      <dgm:prSet presAssocID="{C027B42B-B465-4427-8B30-8C24F1758000}" presName="sibTrans" presStyleCnt="0"/>
      <dgm:spPr/>
    </dgm:pt>
    <dgm:pt modelId="{8108C5D1-9D98-4E61-B549-53BB22404428}" type="pres">
      <dgm:prSet presAssocID="{8E662179-420D-4451-9DAD-529E1667B4DE}" presName="compNode" presStyleCnt="0"/>
      <dgm:spPr/>
    </dgm:pt>
    <dgm:pt modelId="{AAACABD6-EDE0-46C0-BADE-3E7DBCDBF873}" type="pres">
      <dgm:prSet presAssocID="{8E662179-420D-4451-9DAD-529E1667B4DE}" presName="iconRect" presStyleLbl="node1" presStyleIdx="1" presStyleCnt="2" custScaleX="114482" custScaleY="96717" custLinFactNeighborX="78109" custLinFactNeighborY="-7235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715A39A5-A81A-4D5C-ABB5-415CF0AC7704}" type="pres">
      <dgm:prSet presAssocID="{8E662179-420D-4451-9DAD-529E1667B4DE}" presName="iconSpace" presStyleCnt="0"/>
      <dgm:spPr/>
    </dgm:pt>
    <dgm:pt modelId="{85FE2454-0234-4DE7-887B-A817BD169C04}" type="pres">
      <dgm:prSet presAssocID="{8E662179-420D-4451-9DAD-529E1667B4DE}" presName="parTx" presStyleLbl="revTx" presStyleIdx="2" presStyleCnt="4" custLinFactY="-83884" custLinFactNeighborX="20084" custLinFactNeighborY="-100000">
        <dgm:presLayoutVars>
          <dgm:chMax val="0"/>
          <dgm:chPref val="0"/>
        </dgm:presLayoutVars>
      </dgm:prSet>
      <dgm:spPr/>
    </dgm:pt>
    <dgm:pt modelId="{61CA992D-AC05-4C0A-A911-6418E3ECB14F}" type="pres">
      <dgm:prSet presAssocID="{8E662179-420D-4451-9DAD-529E1667B4DE}" presName="txSpace" presStyleCnt="0"/>
      <dgm:spPr/>
    </dgm:pt>
    <dgm:pt modelId="{8DF49F9B-2933-4778-BEA9-95D6B0D26750}" type="pres">
      <dgm:prSet presAssocID="{8E662179-420D-4451-9DAD-529E1667B4DE}" presName="desTx" presStyleLbl="revTx" presStyleIdx="3" presStyleCnt="4" custScaleX="141648" custScaleY="558652" custLinFactNeighborX="7256">
        <dgm:presLayoutVars/>
      </dgm:prSet>
      <dgm:spPr/>
    </dgm:pt>
  </dgm:ptLst>
  <dgm:cxnLst>
    <dgm:cxn modelId="{C14BCD37-B18E-43CA-8FA7-13423D5243F3}" srcId="{90AE56E3-AC3C-418F-9EFF-1927AD7026AB}" destId="{DED3F706-3057-4240-91B5-5E21037A8153}" srcOrd="0" destOrd="0" parTransId="{C7202C6B-A611-4577-B202-FA9ED619856B}" sibTransId="{E4CCBDBA-AEEF-4764-915E-3556A8700D0A}"/>
    <dgm:cxn modelId="{2A0B4B62-C8A8-457B-A7A8-E77DD9AE96A1}" type="presOf" srcId="{970AB68A-94C3-4100-B890-83674A726479}" destId="{CA55DDF2-04A2-41D9-BDBD-E1BE0FB1DB5B}" srcOrd="0" destOrd="0" presId="urn:microsoft.com/office/officeart/2018/2/layout/IconLabelDescriptionList"/>
    <dgm:cxn modelId="{933B8470-BC7A-4ADC-81CC-49E6AB7EC734}" srcId="{970AB68A-94C3-4100-B890-83674A726479}" destId="{8E662179-420D-4451-9DAD-529E1667B4DE}" srcOrd="1" destOrd="0" parTransId="{1A21ED4E-789F-4C41-9C98-DD1C4A2D0DAB}" sibTransId="{7690B4E8-5F18-449B-A020-A38F690E28A3}"/>
    <dgm:cxn modelId="{E1B6C572-2872-4DBA-8001-996ABD813E81}" type="presOf" srcId="{A952F74F-1240-4C23-A7DA-CDCAA0464B76}" destId="{8DF49F9B-2933-4778-BEA9-95D6B0D26750}" srcOrd="0" destOrd="0" presId="urn:microsoft.com/office/officeart/2018/2/layout/IconLabelDescriptionList"/>
    <dgm:cxn modelId="{27D44B86-3E32-435D-A043-3822F47E206B}" srcId="{970AB68A-94C3-4100-B890-83674A726479}" destId="{90AE56E3-AC3C-418F-9EFF-1927AD7026AB}" srcOrd="0" destOrd="0" parTransId="{0FE071FC-15FE-4B9D-BDE3-6910CA4C1773}" sibTransId="{C027B42B-B465-4427-8B30-8C24F1758000}"/>
    <dgm:cxn modelId="{6724F59C-DAF0-4F86-997E-0A4248E4457A}" srcId="{8E662179-420D-4451-9DAD-529E1667B4DE}" destId="{A952F74F-1240-4C23-A7DA-CDCAA0464B76}" srcOrd="0" destOrd="0" parTransId="{4D4847E3-3729-4140-BB83-B4CF64E793FC}" sibTransId="{EF82CB95-9327-4DF2-8C6D-C88A82E49B4C}"/>
    <dgm:cxn modelId="{7C855CB4-0D9B-4A43-852E-6CF89B7D1965}" type="presOf" srcId="{90AE56E3-AC3C-418F-9EFF-1927AD7026AB}" destId="{7A2C00B5-1479-4CBC-A930-5EA57D42287B}" srcOrd="0" destOrd="0" presId="urn:microsoft.com/office/officeart/2018/2/layout/IconLabelDescriptionList"/>
    <dgm:cxn modelId="{0C7BC8D5-E4D7-4E27-A7C8-C5A370251F1C}" type="presOf" srcId="{DED3F706-3057-4240-91B5-5E21037A8153}" destId="{DEBE0FF3-2E12-4430-9F9F-230D31AA047E}" srcOrd="0" destOrd="0" presId="urn:microsoft.com/office/officeart/2018/2/layout/IconLabelDescriptionList"/>
    <dgm:cxn modelId="{F50E56D7-9962-4C1E-AAD2-8B8B2F62446B}" type="presOf" srcId="{8E662179-420D-4451-9DAD-529E1667B4DE}" destId="{85FE2454-0234-4DE7-887B-A817BD169C04}" srcOrd="0" destOrd="0" presId="urn:microsoft.com/office/officeart/2018/2/layout/IconLabelDescriptionList"/>
    <dgm:cxn modelId="{AB30476B-7689-4D61-96D0-6A6B20770062}" type="presParOf" srcId="{CA55DDF2-04A2-41D9-BDBD-E1BE0FB1DB5B}" destId="{8321930D-FEC6-44FA-B244-9AF19F7A75B9}" srcOrd="0" destOrd="0" presId="urn:microsoft.com/office/officeart/2018/2/layout/IconLabelDescriptionList"/>
    <dgm:cxn modelId="{639A82AC-3C74-4A24-BCF2-7210DAC8B6E3}" type="presParOf" srcId="{8321930D-FEC6-44FA-B244-9AF19F7A75B9}" destId="{8E438B4A-4C12-42BE-B6E7-85FBBD6D1565}" srcOrd="0" destOrd="0" presId="urn:microsoft.com/office/officeart/2018/2/layout/IconLabelDescriptionList"/>
    <dgm:cxn modelId="{8E854DC6-611A-4D2B-BCE4-127CB4E9A632}" type="presParOf" srcId="{8321930D-FEC6-44FA-B244-9AF19F7A75B9}" destId="{7EC238EE-412A-4B54-A5ED-440711001DB9}" srcOrd="1" destOrd="0" presId="urn:microsoft.com/office/officeart/2018/2/layout/IconLabelDescriptionList"/>
    <dgm:cxn modelId="{16D75232-79E1-4423-85A5-B449C16FBACF}" type="presParOf" srcId="{8321930D-FEC6-44FA-B244-9AF19F7A75B9}" destId="{7A2C00B5-1479-4CBC-A930-5EA57D42287B}" srcOrd="2" destOrd="0" presId="urn:microsoft.com/office/officeart/2018/2/layout/IconLabelDescriptionList"/>
    <dgm:cxn modelId="{AA7933C1-54AA-4AF4-BF33-F23FBC1CF3FA}" type="presParOf" srcId="{8321930D-FEC6-44FA-B244-9AF19F7A75B9}" destId="{AA02AE53-C2D5-48A5-9DF1-674C5B639B3C}" srcOrd="3" destOrd="0" presId="urn:microsoft.com/office/officeart/2018/2/layout/IconLabelDescriptionList"/>
    <dgm:cxn modelId="{1B2826C3-3AE7-4DA1-B34E-2EEB413D7D2A}" type="presParOf" srcId="{8321930D-FEC6-44FA-B244-9AF19F7A75B9}" destId="{DEBE0FF3-2E12-4430-9F9F-230D31AA047E}" srcOrd="4" destOrd="0" presId="urn:microsoft.com/office/officeart/2018/2/layout/IconLabelDescriptionList"/>
    <dgm:cxn modelId="{00DC3897-FEFA-40C0-BD93-B1CBA524E77E}" type="presParOf" srcId="{CA55DDF2-04A2-41D9-BDBD-E1BE0FB1DB5B}" destId="{80AE987A-1B81-4047-842C-1A66904D9D03}" srcOrd="1" destOrd="0" presId="urn:microsoft.com/office/officeart/2018/2/layout/IconLabelDescriptionList"/>
    <dgm:cxn modelId="{BA98873C-46F7-4C0E-84FD-402511753B58}" type="presParOf" srcId="{CA55DDF2-04A2-41D9-BDBD-E1BE0FB1DB5B}" destId="{8108C5D1-9D98-4E61-B549-53BB22404428}" srcOrd="2" destOrd="0" presId="urn:microsoft.com/office/officeart/2018/2/layout/IconLabelDescriptionList"/>
    <dgm:cxn modelId="{0CA60F7B-F2A1-4E2A-A61B-C257A6422B05}" type="presParOf" srcId="{8108C5D1-9D98-4E61-B549-53BB22404428}" destId="{AAACABD6-EDE0-46C0-BADE-3E7DBCDBF873}" srcOrd="0" destOrd="0" presId="urn:microsoft.com/office/officeart/2018/2/layout/IconLabelDescriptionList"/>
    <dgm:cxn modelId="{3C12AFA5-2485-4513-8ED7-24413F76FD14}" type="presParOf" srcId="{8108C5D1-9D98-4E61-B549-53BB22404428}" destId="{715A39A5-A81A-4D5C-ABB5-415CF0AC7704}" srcOrd="1" destOrd="0" presId="urn:microsoft.com/office/officeart/2018/2/layout/IconLabelDescriptionList"/>
    <dgm:cxn modelId="{55B0564C-F4E3-43B1-8454-B9A7811C23FA}" type="presParOf" srcId="{8108C5D1-9D98-4E61-B549-53BB22404428}" destId="{85FE2454-0234-4DE7-887B-A817BD169C04}" srcOrd="2" destOrd="0" presId="urn:microsoft.com/office/officeart/2018/2/layout/IconLabelDescriptionList"/>
    <dgm:cxn modelId="{61B08E82-8718-4246-AF6D-DFD08699FD3E}" type="presParOf" srcId="{8108C5D1-9D98-4E61-B549-53BB22404428}" destId="{61CA992D-AC05-4C0A-A911-6418E3ECB14F}" srcOrd="3" destOrd="0" presId="urn:microsoft.com/office/officeart/2018/2/layout/IconLabelDescriptionList"/>
    <dgm:cxn modelId="{76953452-5C8E-4979-A7F8-194EEFE4576F}" type="presParOf" srcId="{8108C5D1-9D98-4E61-B549-53BB22404428}" destId="{8DF49F9B-2933-4778-BEA9-95D6B0D2675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272355-74FE-4F28-BF1D-C311CCCA6A39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B23F97-0890-451D-B93E-A315AB7946DA}">
      <dgm:prSet/>
      <dgm:spPr/>
      <dgm:t>
        <a:bodyPr/>
        <a:lstStyle/>
        <a:p>
          <a:r>
            <a:rPr lang="en-US" b="1" dirty="0"/>
            <a:t>Be</a:t>
          </a:r>
        </a:p>
      </dgm:t>
    </dgm:pt>
    <dgm:pt modelId="{A459881A-073B-4E63-80D8-75B056EE17E6}" type="parTrans" cxnId="{9A0DD21F-BC64-4FE1-B467-AEBBFF1CCA23}">
      <dgm:prSet/>
      <dgm:spPr/>
      <dgm:t>
        <a:bodyPr/>
        <a:lstStyle/>
        <a:p>
          <a:endParaRPr lang="en-US"/>
        </a:p>
      </dgm:t>
    </dgm:pt>
    <dgm:pt modelId="{B1A62C01-C604-4D7E-A2B4-C0760631E82D}" type="sibTrans" cxnId="{9A0DD21F-BC64-4FE1-B467-AEBBFF1CCA23}">
      <dgm:prSet/>
      <dgm:spPr/>
      <dgm:t>
        <a:bodyPr/>
        <a:lstStyle/>
        <a:p>
          <a:endParaRPr lang="en-US"/>
        </a:p>
      </dgm:t>
    </dgm:pt>
    <dgm:pt modelId="{7EE67DCA-DB82-4AE3-9C67-0EA2D7D9EE54}">
      <dgm:prSet/>
      <dgm:spPr/>
      <dgm:t>
        <a:bodyPr/>
        <a:lstStyle/>
        <a:p>
          <a:r>
            <a:rPr lang="en-US" b="1" dirty="0"/>
            <a:t>Be Present- </a:t>
          </a:r>
          <a:r>
            <a:rPr lang="en-US" b="1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E-mail me</a:t>
          </a:r>
          <a:r>
            <a:rPr lang="en-US" b="1" dirty="0">
              <a:solidFill>
                <a:srgbClr val="FFFF00"/>
              </a:solidFill>
            </a:rPr>
            <a:t> </a:t>
          </a:r>
          <a:r>
            <a:rPr lang="en-US" b="1" dirty="0"/>
            <a:t>for assignments if you are absent or have any questions.   </a:t>
          </a:r>
        </a:p>
      </dgm:t>
    </dgm:pt>
    <dgm:pt modelId="{84B5E11D-AD7B-4877-8A51-6822FF477386}" type="parTrans" cxnId="{B9B4865B-ED76-49FA-8DE3-C86CC1AC993F}">
      <dgm:prSet/>
      <dgm:spPr/>
      <dgm:t>
        <a:bodyPr/>
        <a:lstStyle/>
        <a:p>
          <a:endParaRPr lang="en-US"/>
        </a:p>
      </dgm:t>
    </dgm:pt>
    <dgm:pt modelId="{A9822F6B-BF63-4DED-A56A-0CA716E8283B}" type="sibTrans" cxnId="{B9B4865B-ED76-49FA-8DE3-C86CC1AC993F}">
      <dgm:prSet/>
      <dgm:spPr/>
      <dgm:t>
        <a:bodyPr/>
        <a:lstStyle/>
        <a:p>
          <a:endParaRPr lang="en-US"/>
        </a:p>
      </dgm:t>
    </dgm:pt>
    <dgm:pt modelId="{8F0DFC22-17FB-4FEE-97C0-38F9DCA67389}">
      <dgm:prSet/>
      <dgm:spPr/>
      <dgm:t>
        <a:bodyPr/>
        <a:lstStyle/>
        <a:p>
          <a:r>
            <a:rPr lang="en-US" b="1" dirty="0"/>
            <a:t>Check</a:t>
          </a:r>
        </a:p>
      </dgm:t>
    </dgm:pt>
    <dgm:pt modelId="{403A407B-EF0C-4365-BC5F-1D222DAB51E0}" type="parTrans" cxnId="{91733725-ACB9-4676-9D0C-B771E7224128}">
      <dgm:prSet/>
      <dgm:spPr/>
      <dgm:t>
        <a:bodyPr/>
        <a:lstStyle/>
        <a:p>
          <a:endParaRPr lang="en-US"/>
        </a:p>
      </dgm:t>
    </dgm:pt>
    <dgm:pt modelId="{EE24BCEA-DDA0-41A9-82FE-76F9263093A8}" type="sibTrans" cxnId="{91733725-ACB9-4676-9D0C-B771E7224128}">
      <dgm:prSet/>
      <dgm:spPr/>
      <dgm:t>
        <a:bodyPr/>
        <a:lstStyle/>
        <a:p>
          <a:endParaRPr lang="en-US"/>
        </a:p>
      </dgm:t>
    </dgm:pt>
    <dgm:pt modelId="{BA22712A-4CCB-442F-8438-64A45BA32CDA}">
      <dgm:prSet/>
      <dgm:spPr/>
      <dgm:t>
        <a:bodyPr/>
        <a:lstStyle/>
        <a:p>
          <a:r>
            <a:rPr lang="en-US" b="1" dirty="0"/>
            <a:t>Check Schoology Daily</a:t>
          </a:r>
        </a:p>
      </dgm:t>
    </dgm:pt>
    <dgm:pt modelId="{B4DA6471-814E-40E7-94E6-93B898AFE559}" type="parTrans" cxnId="{C0348A02-D9CF-449D-B5AA-B2B7F15496DD}">
      <dgm:prSet/>
      <dgm:spPr/>
      <dgm:t>
        <a:bodyPr/>
        <a:lstStyle/>
        <a:p>
          <a:endParaRPr lang="en-US"/>
        </a:p>
      </dgm:t>
    </dgm:pt>
    <dgm:pt modelId="{614A2E98-E796-4B2C-A432-F950BEE67C35}" type="sibTrans" cxnId="{C0348A02-D9CF-449D-B5AA-B2B7F15496DD}">
      <dgm:prSet/>
      <dgm:spPr/>
      <dgm:t>
        <a:bodyPr/>
        <a:lstStyle/>
        <a:p>
          <a:endParaRPr lang="en-US"/>
        </a:p>
      </dgm:t>
    </dgm:pt>
    <dgm:pt modelId="{EBE72641-BFBC-0C48-804E-C8BBA7CA438E}">
      <dgm:prSet/>
      <dgm:spPr/>
      <dgm:t>
        <a:bodyPr/>
        <a:lstStyle/>
        <a:p>
          <a:r>
            <a:rPr lang="en-US" b="1" dirty="0"/>
            <a:t>Always</a:t>
          </a:r>
        </a:p>
      </dgm:t>
    </dgm:pt>
    <dgm:pt modelId="{C4C2E18E-09DE-E848-8483-1B38CA05C10A}" type="parTrans" cxnId="{741D9BFF-DF8F-734A-87D8-1202F997069C}">
      <dgm:prSet/>
      <dgm:spPr/>
      <dgm:t>
        <a:bodyPr/>
        <a:lstStyle/>
        <a:p>
          <a:endParaRPr lang="en-US"/>
        </a:p>
      </dgm:t>
    </dgm:pt>
    <dgm:pt modelId="{6091E327-17B1-8649-B365-A121FEE2559E}" type="sibTrans" cxnId="{741D9BFF-DF8F-734A-87D8-1202F997069C}">
      <dgm:prSet/>
      <dgm:spPr/>
      <dgm:t>
        <a:bodyPr/>
        <a:lstStyle/>
        <a:p>
          <a:endParaRPr lang="en-US"/>
        </a:p>
      </dgm:t>
    </dgm:pt>
    <dgm:pt modelId="{48397E0D-DBA6-B24D-AF21-BD50127C2AC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200" b="1" dirty="0"/>
            <a:t>Always Civil  – Attacks or slurs of any nature will be not be tolerated.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200" b="1" dirty="0"/>
            <a:t>Always Honest </a:t>
          </a:r>
          <a:r>
            <a:rPr lang="en-US" sz="3000" b="1" dirty="0"/>
            <a:t>-</a:t>
          </a:r>
          <a:r>
            <a:rPr lang="en-US" sz="2200" b="1" dirty="0"/>
            <a:t> Plagiarism &amp; Cheating will not be tolerated</a:t>
          </a:r>
        </a:p>
      </dgm:t>
    </dgm:pt>
    <dgm:pt modelId="{6C0C1FC9-1B15-EB4D-BEB0-6EE94E9B51FE}" type="parTrans" cxnId="{F300AFA3-2AAA-044D-9D33-B87CDFBEF070}">
      <dgm:prSet/>
      <dgm:spPr/>
      <dgm:t>
        <a:bodyPr/>
        <a:lstStyle/>
        <a:p>
          <a:endParaRPr lang="en-US"/>
        </a:p>
      </dgm:t>
    </dgm:pt>
    <dgm:pt modelId="{A0E1C383-0A1E-494A-85A6-5EDBF7890807}" type="sibTrans" cxnId="{F300AFA3-2AAA-044D-9D33-B87CDFBEF070}">
      <dgm:prSet/>
      <dgm:spPr/>
      <dgm:t>
        <a:bodyPr/>
        <a:lstStyle/>
        <a:p>
          <a:endParaRPr lang="en-US"/>
        </a:p>
      </dgm:t>
    </dgm:pt>
    <dgm:pt modelId="{36F3084F-8F84-AC41-9CA2-F9A1B83D18CB}" type="pres">
      <dgm:prSet presAssocID="{9D272355-74FE-4F28-BF1D-C311CCCA6A39}" presName="Name0" presStyleCnt="0">
        <dgm:presLayoutVars>
          <dgm:dir/>
          <dgm:animLvl val="lvl"/>
          <dgm:resizeHandles val="exact"/>
        </dgm:presLayoutVars>
      </dgm:prSet>
      <dgm:spPr/>
    </dgm:pt>
    <dgm:pt modelId="{A75AE67E-9D60-2F45-93B9-53D66518C5FA}" type="pres">
      <dgm:prSet presAssocID="{EBE72641-BFBC-0C48-804E-C8BBA7CA438E}" presName="linNode" presStyleCnt="0"/>
      <dgm:spPr/>
    </dgm:pt>
    <dgm:pt modelId="{D38B484E-5798-174B-8002-274D438B45CF}" type="pres">
      <dgm:prSet presAssocID="{EBE72641-BFBC-0C48-804E-C8BBA7CA438E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7B63710C-D45B-BC46-9D38-648B1D84BA94}" type="pres">
      <dgm:prSet presAssocID="{EBE72641-BFBC-0C48-804E-C8BBA7CA438E}" presName="descendantText" presStyleLbl="alignNode1" presStyleIdx="0" presStyleCnt="3">
        <dgm:presLayoutVars>
          <dgm:bulletEnabled/>
        </dgm:presLayoutVars>
      </dgm:prSet>
      <dgm:spPr/>
    </dgm:pt>
    <dgm:pt modelId="{923823C1-9B9A-C247-A4BC-BF70D1804FC8}" type="pres">
      <dgm:prSet presAssocID="{6091E327-17B1-8649-B365-A121FEE2559E}" presName="sp" presStyleCnt="0"/>
      <dgm:spPr/>
    </dgm:pt>
    <dgm:pt modelId="{9EAAA798-4BD9-7F40-8DC1-0403373EA81E}" type="pres">
      <dgm:prSet presAssocID="{45B23F97-0890-451D-B93E-A315AB7946DA}" presName="linNode" presStyleCnt="0"/>
      <dgm:spPr/>
    </dgm:pt>
    <dgm:pt modelId="{AF89308E-3869-7C4E-8E62-C12C03A02544}" type="pres">
      <dgm:prSet presAssocID="{45B23F97-0890-451D-B93E-A315AB7946DA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B219B52F-71B7-544A-A9C3-101744FA7392}" type="pres">
      <dgm:prSet presAssocID="{45B23F97-0890-451D-B93E-A315AB7946DA}" presName="descendantText" presStyleLbl="alignNode1" presStyleIdx="1" presStyleCnt="3">
        <dgm:presLayoutVars>
          <dgm:bulletEnabled/>
        </dgm:presLayoutVars>
      </dgm:prSet>
      <dgm:spPr/>
    </dgm:pt>
    <dgm:pt modelId="{3A1D1C17-21B9-604B-ACC6-41F7B566CD96}" type="pres">
      <dgm:prSet presAssocID="{B1A62C01-C604-4D7E-A2B4-C0760631E82D}" presName="sp" presStyleCnt="0"/>
      <dgm:spPr/>
    </dgm:pt>
    <dgm:pt modelId="{92BCFAFB-67EE-5041-B3A3-6938E6C3A58C}" type="pres">
      <dgm:prSet presAssocID="{8F0DFC22-17FB-4FEE-97C0-38F9DCA67389}" presName="linNode" presStyleCnt="0"/>
      <dgm:spPr/>
    </dgm:pt>
    <dgm:pt modelId="{0B9207FF-0BE2-1A4F-BCFE-72AE432CE79C}" type="pres">
      <dgm:prSet presAssocID="{8F0DFC22-17FB-4FEE-97C0-38F9DCA67389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53E150B8-2CAE-7A4E-A385-4072EF2D12C0}" type="pres">
      <dgm:prSet presAssocID="{8F0DFC22-17FB-4FEE-97C0-38F9DCA67389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C0348A02-D9CF-449D-B5AA-B2B7F15496DD}" srcId="{8F0DFC22-17FB-4FEE-97C0-38F9DCA67389}" destId="{BA22712A-4CCB-442F-8438-64A45BA32CDA}" srcOrd="0" destOrd="0" parTransId="{B4DA6471-814E-40E7-94E6-93B898AFE559}" sibTransId="{614A2E98-E796-4B2C-A432-F950BEE67C35}"/>
    <dgm:cxn modelId="{9A0DD21F-BC64-4FE1-B467-AEBBFF1CCA23}" srcId="{9D272355-74FE-4F28-BF1D-C311CCCA6A39}" destId="{45B23F97-0890-451D-B93E-A315AB7946DA}" srcOrd="1" destOrd="0" parTransId="{A459881A-073B-4E63-80D8-75B056EE17E6}" sibTransId="{B1A62C01-C604-4D7E-A2B4-C0760631E82D}"/>
    <dgm:cxn modelId="{91733725-ACB9-4676-9D0C-B771E7224128}" srcId="{9D272355-74FE-4F28-BF1D-C311CCCA6A39}" destId="{8F0DFC22-17FB-4FEE-97C0-38F9DCA67389}" srcOrd="2" destOrd="0" parTransId="{403A407B-EF0C-4365-BC5F-1D222DAB51E0}" sibTransId="{EE24BCEA-DDA0-41A9-82FE-76F9263093A8}"/>
    <dgm:cxn modelId="{D10F024B-207B-0B45-B72C-22EAAFC43A1B}" type="presOf" srcId="{EBE72641-BFBC-0C48-804E-C8BBA7CA438E}" destId="{D38B484E-5798-174B-8002-274D438B45CF}" srcOrd="0" destOrd="0" presId="urn:microsoft.com/office/officeart/2016/7/layout/VerticalHollowActionList"/>
    <dgm:cxn modelId="{B9B4865B-ED76-49FA-8DE3-C86CC1AC993F}" srcId="{45B23F97-0890-451D-B93E-A315AB7946DA}" destId="{7EE67DCA-DB82-4AE3-9C67-0EA2D7D9EE54}" srcOrd="0" destOrd="0" parTransId="{84B5E11D-AD7B-4877-8A51-6822FF477386}" sibTransId="{A9822F6B-BF63-4DED-A56A-0CA716E8283B}"/>
    <dgm:cxn modelId="{2078527B-7552-C941-AFCB-915D6E1F3A4D}" type="presOf" srcId="{8F0DFC22-17FB-4FEE-97C0-38F9DCA67389}" destId="{0B9207FF-0BE2-1A4F-BCFE-72AE432CE79C}" srcOrd="0" destOrd="0" presId="urn:microsoft.com/office/officeart/2016/7/layout/VerticalHollowActionList"/>
    <dgm:cxn modelId="{211E6083-4C24-9A48-AB34-7229359E1DAD}" type="presOf" srcId="{7EE67DCA-DB82-4AE3-9C67-0EA2D7D9EE54}" destId="{B219B52F-71B7-544A-A9C3-101744FA7392}" srcOrd="0" destOrd="0" presId="urn:microsoft.com/office/officeart/2016/7/layout/VerticalHollowActionList"/>
    <dgm:cxn modelId="{ED45248D-37B4-514C-99BE-B16A61B146F5}" type="presOf" srcId="{48397E0D-DBA6-B24D-AF21-BD50127C2AC7}" destId="{7B63710C-D45B-BC46-9D38-648B1D84BA94}" srcOrd="0" destOrd="0" presId="urn:microsoft.com/office/officeart/2016/7/layout/VerticalHollowActionList"/>
    <dgm:cxn modelId="{F300AFA3-2AAA-044D-9D33-B87CDFBEF070}" srcId="{EBE72641-BFBC-0C48-804E-C8BBA7CA438E}" destId="{48397E0D-DBA6-B24D-AF21-BD50127C2AC7}" srcOrd="0" destOrd="0" parTransId="{6C0C1FC9-1B15-EB4D-BEB0-6EE94E9B51FE}" sibTransId="{A0E1C383-0A1E-494A-85A6-5EDBF7890807}"/>
    <dgm:cxn modelId="{CC1CBFB3-D570-FD47-A365-A3EBC8D088DA}" type="presOf" srcId="{9D272355-74FE-4F28-BF1D-C311CCCA6A39}" destId="{36F3084F-8F84-AC41-9CA2-F9A1B83D18CB}" srcOrd="0" destOrd="0" presId="urn:microsoft.com/office/officeart/2016/7/layout/VerticalHollowActionList"/>
    <dgm:cxn modelId="{A0E4E4C5-AAE6-F044-B203-6BA9068931DB}" type="presOf" srcId="{BA22712A-4CCB-442F-8438-64A45BA32CDA}" destId="{53E150B8-2CAE-7A4E-A385-4072EF2D12C0}" srcOrd="0" destOrd="0" presId="urn:microsoft.com/office/officeart/2016/7/layout/VerticalHollowActionList"/>
    <dgm:cxn modelId="{62799DE7-6B14-E945-8CFB-7C7EC9DC405B}" type="presOf" srcId="{45B23F97-0890-451D-B93E-A315AB7946DA}" destId="{AF89308E-3869-7C4E-8E62-C12C03A02544}" srcOrd="0" destOrd="0" presId="urn:microsoft.com/office/officeart/2016/7/layout/VerticalHollowActionList"/>
    <dgm:cxn modelId="{741D9BFF-DF8F-734A-87D8-1202F997069C}" srcId="{9D272355-74FE-4F28-BF1D-C311CCCA6A39}" destId="{EBE72641-BFBC-0C48-804E-C8BBA7CA438E}" srcOrd="0" destOrd="0" parTransId="{C4C2E18E-09DE-E848-8483-1B38CA05C10A}" sibTransId="{6091E327-17B1-8649-B365-A121FEE2559E}"/>
    <dgm:cxn modelId="{9474CA38-A218-DE45-B31F-D0C0674C1F5B}" type="presParOf" srcId="{36F3084F-8F84-AC41-9CA2-F9A1B83D18CB}" destId="{A75AE67E-9D60-2F45-93B9-53D66518C5FA}" srcOrd="0" destOrd="0" presId="urn:microsoft.com/office/officeart/2016/7/layout/VerticalHollowActionList"/>
    <dgm:cxn modelId="{06D4BCFC-3E3D-2342-A7ED-15D23BB581B2}" type="presParOf" srcId="{A75AE67E-9D60-2F45-93B9-53D66518C5FA}" destId="{D38B484E-5798-174B-8002-274D438B45CF}" srcOrd="0" destOrd="0" presId="urn:microsoft.com/office/officeart/2016/7/layout/VerticalHollowActionList"/>
    <dgm:cxn modelId="{C42BBE6F-7BC7-EA48-87AF-61A2FA0AE981}" type="presParOf" srcId="{A75AE67E-9D60-2F45-93B9-53D66518C5FA}" destId="{7B63710C-D45B-BC46-9D38-648B1D84BA94}" srcOrd="1" destOrd="0" presId="urn:microsoft.com/office/officeart/2016/7/layout/VerticalHollowActionList"/>
    <dgm:cxn modelId="{2FAC956E-34B1-4A40-BE90-E4C0A55CD492}" type="presParOf" srcId="{36F3084F-8F84-AC41-9CA2-F9A1B83D18CB}" destId="{923823C1-9B9A-C247-A4BC-BF70D1804FC8}" srcOrd="1" destOrd="0" presId="urn:microsoft.com/office/officeart/2016/7/layout/VerticalHollowActionList"/>
    <dgm:cxn modelId="{427133B4-6FBC-3142-B410-1F0DBAF12265}" type="presParOf" srcId="{36F3084F-8F84-AC41-9CA2-F9A1B83D18CB}" destId="{9EAAA798-4BD9-7F40-8DC1-0403373EA81E}" srcOrd="2" destOrd="0" presId="urn:microsoft.com/office/officeart/2016/7/layout/VerticalHollowActionList"/>
    <dgm:cxn modelId="{1C2739EF-F544-1041-BD07-91AC671E9194}" type="presParOf" srcId="{9EAAA798-4BD9-7F40-8DC1-0403373EA81E}" destId="{AF89308E-3869-7C4E-8E62-C12C03A02544}" srcOrd="0" destOrd="0" presId="urn:microsoft.com/office/officeart/2016/7/layout/VerticalHollowActionList"/>
    <dgm:cxn modelId="{F1042320-EA03-E84D-847C-C70647B20E6A}" type="presParOf" srcId="{9EAAA798-4BD9-7F40-8DC1-0403373EA81E}" destId="{B219B52F-71B7-544A-A9C3-101744FA7392}" srcOrd="1" destOrd="0" presId="urn:microsoft.com/office/officeart/2016/7/layout/VerticalHollowActionList"/>
    <dgm:cxn modelId="{8805CEFF-1175-3D40-B245-F13298C710D4}" type="presParOf" srcId="{36F3084F-8F84-AC41-9CA2-F9A1B83D18CB}" destId="{3A1D1C17-21B9-604B-ACC6-41F7B566CD96}" srcOrd="3" destOrd="0" presId="urn:microsoft.com/office/officeart/2016/7/layout/VerticalHollowActionList"/>
    <dgm:cxn modelId="{30BBAD3A-2570-804E-8607-FFD6653DF55B}" type="presParOf" srcId="{36F3084F-8F84-AC41-9CA2-F9A1B83D18CB}" destId="{92BCFAFB-67EE-5041-B3A3-6938E6C3A58C}" srcOrd="4" destOrd="0" presId="urn:microsoft.com/office/officeart/2016/7/layout/VerticalHollowActionList"/>
    <dgm:cxn modelId="{FF18AB13-C834-4A42-B841-7A6139F0D32C}" type="presParOf" srcId="{92BCFAFB-67EE-5041-B3A3-6938E6C3A58C}" destId="{0B9207FF-0BE2-1A4F-BCFE-72AE432CE79C}" srcOrd="0" destOrd="0" presId="urn:microsoft.com/office/officeart/2016/7/layout/VerticalHollowActionList"/>
    <dgm:cxn modelId="{EDA9D090-448F-2542-9965-D5E5F110F6FC}" type="presParOf" srcId="{92BCFAFB-67EE-5041-B3A3-6938E6C3A58C}" destId="{53E150B8-2CAE-7A4E-A385-4072EF2D12C0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AD72E5-A494-48E5-96D3-1FF8605EAB3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5A354C-3408-4BC8-99D4-0757615A18BB}">
      <dgm:prSet custT="1"/>
      <dgm:spPr/>
      <dgm:t>
        <a:bodyPr/>
        <a:lstStyle/>
        <a:p>
          <a:r>
            <a:rPr lang="en-US" sz="2800" b="0" dirty="0"/>
            <a:t>Computer &amp; Internet Access</a:t>
          </a:r>
        </a:p>
      </dgm:t>
    </dgm:pt>
    <dgm:pt modelId="{8E747FD8-3CAB-47BC-8472-56C1C84644AE}" type="parTrans" cxnId="{717BAE1E-0DD5-4E79-AD5F-9008082A0962}">
      <dgm:prSet/>
      <dgm:spPr/>
      <dgm:t>
        <a:bodyPr/>
        <a:lstStyle/>
        <a:p>
          <a:endParaRPr lang="en-US"/>
        </a:p>
      </dgm:t>
    </dgm:pt>
    <dgm:pt modelId="{287454A6-3D9E-4012-8589-5BC8A65C0CE6}" type="sibTrans" cxnId="{717BAE1E-0DD5-4E79-AD5F-9008082A0962}">
      <dgm:prSet/>
      <dgm:spPr/>
      <dgm:t>
        <a:bodyPr/>
        <a:lstStyle/>
        <a:p>
          <a:endParaRPr lang="en-US"/>
        </a:p>
      </dgm:t>
    </dgm:pt>
    <dgm:pt modelId="{AA8D3DDC-CA7D-4A60-840A-A9B9E0298539}">
      <dgm:prSet custT="1"/>
      <dgm:spPr/>
      <dgm:t>
        <a:bodyPr/>
        <a:lstStyle/>
        <a:p>
          <a:r>
            <a:rPr lang="en-US" sz="2800" dirty="0"/>
            <a:t>College Ruled Paper</a:t>
          </a:r>
        </a:p>
      </dgm:t>
    </dgm:pt>
    <dgm:pt modelId="{699577AB-C45F-42DE-9209-088966B7F190}" type="parTrans" cxnId="{67E2DD1F-9750-43E1-904B-2B4B597EC371}">
      <dgm:prSet/>
      <dgm:spPr/>
      <dgm:t>
        <a:bodyPr/>
        <a:lstStyle/>
        <a:p>
          <a:endParaRPr lang="en-US"/>
        </a:p>
      </dgm:t>
    </dgm:pt>
    <dgm:pt modelId="{0490835A-C966-4D5C-BEBD-B23EC96E2219}" type="sibTrans" cxnId="{67E2DD1F-9750-43E1-904B-2B4B597EC371}">
      <dgm:prSet/>
      <dgm:spPr/>
      <dgm:t>
        <a:bodyPr/>
        <a:lstStyle/>
        <a:p>
          <a:endParaRPr lang="en-US"/>
        </a:p>
      </dgm:t>
    </dgm:pt>
    <dgm:pt modelId="{D658C132-4B98-44CA-BBF8-459FDE37D6B0}">
      <dgm:prSet custT="1"/>
      <dgm:spPr/>
      <dgm:t>
        <a:bodyPr/>
        <a:lstStyle/>
        <a:p>
          <a:r>
            <a:rPr lang="en-US" sz="2800" dirty="0"/>
            <a:t>USB (2 or more GB)</a:t>
          </a:r>
        </a:p>
      </dgm:t>
    </dgm:pt>
    <dgm:pt modelId="{043E7393-DEB2-4E78-80CB-E34879C5311C}" type="parTrans" cxnId="{1FA0AB52-904C-4AFE-9DA2-F80A106B6672}">
      <dgm:prSet/>
      <dgm:spPr/>
      <dgm:t>
        <a:bodyPr/>
        <a:lstStyle/>
        <a:p>
          <a:endParaRPr lang="en-US"/>
        </a:p>
      </dgm:t>
    </dgm:pt>
    <dgm:pt modelId="{9BAB9279-024B-4799-BE26-2EE8E0F49F9D}" type="sibTrans" cxnId="{1FA0AB52-904C-4AFE-9DA2-F80A106B6672}">
      <dgm:prSet/>
      <dgm:spPr/>
      <dgm:t>
        <a:bodyPr/>
        <a:lstStyle/>
        <a:p>
          <a:endParaRPr lang="en-US"/>
        </a:p>
      </dgm:t>
    </dgm:pt>
    <dgm:pt modelId="{E3CDE61D-82C3-48B1-B829-33C5E930776B}">
      <dgm:prSet custT="1"/>
      <dgm:spPr/>
      <dgm:t>
        <a:bodyPr/>
        <a:lstStyle/>
        <a:p>
          <a:r>
            <a:rPr lang="en-US" sz="2800" dirty="0"/>
            <a:t>Dark Blue &amp; Black Pens</a:t>
          </a:r>
        </a:p>
      </dgm:t>
    </dgm:pt>
    <dgm:pt modelId="{1AA9203F-3BC5-46B6-B4A2-39ECDBE671C0}" type="parTrans" cxnId="{D73FA618-C292-4F10-AF80-F62A22E05F4F}">
      <dgm:prSet/>
      <dgm:spPr/>
      <dgm:t>
        <a:bodyPr/>
        <a:lstStyle/>
        <a:p>
          <a:endParaRPr lang="en-US"/>
        </a:p>
      </dgm:t>
    </dgm:pt>
    <dgm:pt modelId="{9DB78C27-AEB7-4D6A-84B9-76675140453A}" type="sibTrans" cxnId="{D73FA618-C292-4F10-AF80-F62A22E05F4F}">
      <dgm:prSet/>
      <dgm:spPr/>
      <dgm:t>
        <a:bodyPr/>
        <a:lstStyle/>
        <a:p>
          <a:endParaRPr lang="en-US"/>
        </a:p>
      </dgm:t>
    </dgm:pt>
    <dgm:pt modelId="{2630F03F-0374-48BD-A429-7804C7A6C437}">
      <dgm:prSet custT="1"/>
      <dgm:spPr/>
      <dgm:t>
        <a:bodyPr/>
        <a:lstStyle/>
        <a:p>
          <a:r>
            <a:rPr lang="en-US" sz="2800" dirty="0"/>
            <a:t>Binder or Folder with pockets and prongs</a:t>
          </a:r>
        </a:p>
      </dgm:t>
    </dgm:pt>
    <dgm:pt modelId="{EE14EA0C-F77F-4D31-B2BA-3A260318333A}" type="parTrans" cxnId="{11DD1050-405B-46BE-88E1-DEA1CC0AE486}">
      <dgm:prSet/>
      <dgm:spPr/>
      <dgm:t>
        <a:bodyPr/>
        <a:lstStyle/>
        <a:p>
          <a:endParaRPr lang="en-US"/>
        </a:p>
      </dgm:t>
    </dgm:pt>
    <dgm:pt modelId="{95467CFF-A9B9-44F5-BC04-96958B6C56B0}" type="sibTrans" cxnId="{11DD1050-405B-46BE-88E1-DEA1CC0AE486}">
      <dgm:prSet/>
      <dgm:spPr/>
      <dgm:t>
        <a:bodyPr/>
        <a:lstStyle/>
        <a:p>
          <a:endParaRPr lang="en-US"/>
        </a:p>
      </dgm:t>
    </dgm:pt>
    <dgm:pt modelId="{A30239CF-33B3-5343-8CB2-5CD380320D7F}">
      <dgm:prSet custT="1"/>
      <dgm:spPr/>
      <dgm:t>
        <a:bodyPr/>
        <a:lstStyle/>
        <a:p>
          <a:r>
            <a:rPr lang="en-US" sz="2800" dirty="0"/>
            <a:t>Cell phone with video recording</a:t>
          </a:r>
        </a:p>
      </dgm:t>
    </dgm:pt>
    <dgm:pt modelId="{24BB58CA-D826-F542-B2C5-F1103E8A3E4E}" type="parTrans" cxnId="{A353D2CB-40A4-0A46-AADF-D30424336FF4}">
      <dgm:prSet/>
      <dgm:spPr/>
      <dgm:t>
        <a:bodyPr/>
        <a:lstStyle/>
        <a:p>
          <a:endParaRPr lang="en-US"/>
        </a:p>
      </dgm:t>
    </dgm:pt>
    <dgm:pt modelId="{62D6223E-84D1-0A4E-AE35-CC3A39A795E4}" type="sibTrans" cxnId="{A353D2CB-40A4-0A46-AADF-D30424336FF4}">
      <dgm:prSet/>
      <dgm:spPr/>
      <dgm:t>
        <a:bodyPr/>
        <a:lstStyle/>
        <a:p>
          <a:endParaRPr lang="en-US"/>
        </a:p>
      </dgm:t>
    </dgm:pt>
    <dgm:pt modelId="{DAC2031D-3FCE-8741-A367-4393E1FF4D8E}" type="pres">
      <dgm:prSet presAssocID="{3EAD72E5-A494-48E5-96D3-1FF8605EAB31}" presName="vert0" presStyleCnt="0">
        <dgm:presLayoutVars>
          <dgm:dir/>
          <dgm:animOne val="branch"/>
          <dgm:animLvl val="lvl"/>
        </dgm:presLayoutVars>
      </dgm:prSet>
      <dgm:spPr/>
    </dgm:pt>
    <dgm:pt modelId="{4C968226-6AE2-7448-8B92-2AA1F6B00518}" type="pres">
      <dgm:prSet presAssocID="{975A354C-3408-4BC8-99D4-0757615A18BB}" presName="thickLine" presStyleLbl="alignNode1" presStyleIdx="0" presStyleCnt="6"/>
      <dgm:spPr/>
    </dgm:pt>
    <dgm:pt modelId="{BC15187B-9171-1F4A-9EB2-890D817378EE}" type="pres">
      <dgm:prSet presAssocID="{975A354C-3408-4BC8-99D4-0757615A18BB}" presName="horz1" presStyleCnt="0"/>
      <dgm:spPr/>
    </dgm:pt>
    <dgm:pt modelId="{2520C76E-EBEF-AA43-87E0-B02DF1D4B6D0}" type="pres">
      <dgm:prSet presAssocID="{975A354C-3408-4BC8-99D4-0757615A18BB}" presName="tx1" presStyleLbl="revTx" presStyleIdx="0" presStyleCnt="6"/>
      <dgm:spPr/>
    </dgm:pt>
    <dgm:pt modelId="{A35A0B83-6251-F847-A339-1B87931EB1C1}" type="pres">
      <dgm:prSet presAssocID="{975A354C-3408-4BC8-99D4-0757615A18BB}" presName="vert1" presStyleCnt="0"/>
      <dgm:spPr/>
    </dgm:pt>
    <dgm:pt modelId="{CC2B4210-5BE6-2349-9C50-CA0286D64DE1}" type="pres">
      <dgm:prSet presAssocID="{A30239CF-33B3-5343-8CB2-5CD380320D7F}" presName="thickLine" presStyleLbl="alignNode1" presStyleIdx="1" presStyleCnt="6"/>
      <dgm:spPr/>
    </dgm:pt>
    <dgm:pt modelId="{8A15D8E4-5251-E146-B62A-507E0879476E}" type="pres">
      <dgm:prSet presAssocID="{A30239CF-33B3-5343-8CB2-5CD380320D7F}" presName="horz1" presStyleCnt="0"/>
      <dgm:spPr/>
    </dgm:pt>
    <dgm:pt modelId="{9C513BAD-73E9-DD4F-8D6C-139285460590}" type="pres">
      <dgm:prSet presAssocID="{A30239CF-33B3-5343-8CB2-5CD380320D7F}" presName="tx1" presStyleLbl="revTx" presStyleIdx="1" presStyleCnt="6"/>
      <dgm:spPr/>
    </dgm:pt>
    <dgm:pt modelId="{1A56F6EB-BCD2-E94E-8504-A29375DDB02B}" type="pres">
      <dgm:prSet presAssocID="{A30239CF-33B3-5343-8CB2-5CD380320D7F}" presName="vert1" presStyleCnt="0"/>
      <dgm:spPr/>
    </dgm:pt>
    <dgm:pt modelId="{5D1E1DE0-291E-954C-8422-BC37032140FD}" type="pres">
      <dgm:prSet presAssocID="{D658C132-4B98-44CA-BBF8-459FDE37D6B0}" presName="thickLine" presStyleLbl="alignNode1" presStyleIdx="2" presStyleCnt="6"/>
      <dgm:spPr/>
    </dgm:pt>
    <dgm:pt modelId="{2431B91A-3C36-FE45-88B7-E3A714CB184E}" type="pres">
      <dgm:prSet presAssocID="{D658C132-4B98-44CA-BBF8-459FDE37D6B0}" presName="horz1" presStyleCnt="0"/>
      <dgm:spPr/>
    </dgm:pt>
    <dgm:pt modelId="{1AD38578-1612-AC44-B539-89CF4DFE21CA}" type="pres">
      <dgm:prSet presAssocID="{D658C132-4B98-44CA-BBF8-459FDE37D6B0}" presName="tx1" presStyleLbl="revTx" presStyleIdx="2" presStyleCnt="6"/>
      <dgm:spPr/>
    </dgm:pt>
    <dgm:pt modelId="{0BDF0F11-65CC-514C-8BF0-308E088450F5}" type="pres">
      <dgm:prSet presAssocID="{D658C132-4B98-44CA-BBF8-459FDE37D6B0}" presName="vert1" presStyleCnt="0"/>
      <dgm:spPr/>
    </dgm:pt>
    <dgm:pt modelId="{DBF5AC29-E904-984B-98CF-AF1DD73435D1}" type="pres">
      <dgm:prSet presAssocID="{AA8D3DDC-CA7D-4A60-840A-A9B9E0298539}" presName="thickLine" presStyleLbl="alignNode1" presStyleIdx="3" presStyleCnt="6"/>
      <dgm:spPr/>
    </dgm:pt>
    <dgm:pt modelId="{224D68E4-1D6E-2848-B824-92F99BFCC72A}" type="pres">
      <dgm:prSet presAssocID="{AA8D3DDC-CA7D-4A60-840A-A9B9E0298539}" presName="horz1" presStyleCnt="0"/>
      <dgm:spPr/>
    </dgm:pt>
    <dgm:pt modelId="{F87B4D4D-12E5-4747-AEAE-F4C820411275}" type="pres">
      <dgm:prSet presAssocID="{AA8D3DDC-CA7D-4A60-840A-A9B9E0298539}" presName="tx1" presStyleLbl="revTx" presStyleIdx="3" presStyleCnt="6"/>
      <dgm:spPr/>
    </dgm:pt>
    <dgm:pt modelId="{EE703259-881D-374B-9109-9A17A8894277}" type="pres">
      <dgm:prSet presAssocID="{AA8D3DDC-CA7D-4A60-840A-A9B9E0298539}" presName="vert1" presStyleCnt="0"/>
      <dgm:spPr/>
    </dgm:pt>
    <dgm:pt modelId="{376178C1-10BA-E849-AF6B-0AD3B3E89329}" type="pres">
      <dgm:prSet presAssocID="{E3CDE61D-82C3-48B1-B829-33C5E930776B}" presName="thickLine" presStyleLbl="alignNode1" presStyleIdx="4" presStyleCnt="6"/>
      <dgm:spPr/>
    </dgm:pt>
    <dgm:pt modelId="{C572C50A-F4BD-1349-B03E-0836DF879330}" type="pres">
      <dgm:prSet presAssocID="{E3CDE61D-82C3-48B1-B829-33C5E930776B}" presName="horz1" presStyleCnt="0"/>
      <dgm:spPr/>
    </dgm:pt>
    <dgm:pt modelId="{A0F78EBA-B36E-804A-93B8-6B512BBA2E8A}" type="pres">
      <dgm:prSet presAssocID="{E3CDE61D-82C3-48B1-B829-33C5E930776B}" presName="tx1" presStyleLbl="revTx" presStyleIdx="4" presStyleCnt="6"/>
      <dgm:spPr/>
    </dgm:pt>
    <dgm:pt modelId="{47B99DC7-3695-CA41-AD56-FD3445725F29}" type="pres">
      <dgm:prSet presAssocID="{E3CDE61D-82C3-48B1-B829-33C5E930776B}" presName="vert1" presStyleCnt="0"/>
      <dgm:spPr/>
    </dgm:pt>
    <dgm:pt modelId="{C46CDE6E-8F6E-1649-8F26-F530BE04161B}" type="pres">
      <dgm:prSet presAssocID="{2630F03F-0374-48BD-A429-7804C7A6C437}" presName="thickLine" presStyleLbl="alignNode1" presStyleIdx="5" presStyleCnt="6"/>
      <dgm:spPr/>
    </dgm:pt>
    <dgm:pt modelId="{BC0F2CB3-AB0C-DF42-8AFB-5F6D34A69EA5}" type="pres">
      <dgm:prSet presAssocID="{2630F03F-0374-48BD-A429-7804C7A6C437}" presName="horz1" presStyleCnt="0"/>
      <dgm:spPr/>
    </dgm:pt>
    <dgm:pt modelId="{68F1BCEF-4539-FE46-A57E-7E9B51C1313F}" type="pres">
      <dgm:prSet presAssocID="{2630F03F-0374-48BD-A429-7804C7A6C437}" presName="tx1" presStyleLbl="revTx" presStyleIdx="5" presStyleCnt="6"/>
      <dgm:spPr/>
    </dgm:pt>
    <dgm:pt modelId="{487681BC-B3D7-534F-AB59-676DF47C0D82}" type="pres">
      <dgm:prSet presAssocID="{2630F03F-0374-48BD-A429-7804C7A6C437}" presName="vert1" presStyleCnt="0"/>
      <dgm:spPr/>
    </dgm:pt>
  </dgm:ptLst>
  <dgm:cxnLst>
    <dgm:cxn modelId="{A654E414-E06B-7D4A-8107-E59BA48567DD}" type="presOf" srcId="{E3CDE61D-82C3-48B1-B829-33C5E930776B}" destId="{A0F78EBA-B36E-804A-93B8-6B512BBA2E8A}" srcOrd="0" destOrd="0" presId="urn:microsoft.com/office/officeart/2008/layout/LinedList"/>
    <dgm:cxn modelId="{D73FA618-C292-4F10-AF80-F62A22E05F4F}" srcId="{3EAD72E5-A494-48E5-96D3-1FF8605EAB31}" destId="{E3CDE61D-82C3-48B1-B829-33C5E930776B}" srcOrd="4" destOrd="0" parTransId="{1AA9203F-3BC5-46B6-B4A2-39ECDBE671C0}" sibTransId="{9DB78C27-AEB7-4D6A-84B9-76675140453A}"/>
    <dgm:cxn modelId="{717BAE1E-0DD5-4E79-AD5F-9008082A0962}" srcId="{3EAD72E5-A494-48E5-96D3-1FF8605EAB31}" destId="{975A354C-3408-4BC8-99D4-0757615A18BB}" srcOrd="0" destOrd="0" parTransId="{8E747FD8-3CAB-47BC-8472-56C1C84644AE}" sibTransId="{287454A6-3D9E-4012-8589-5BC8A65C0CE6}"/>
    <dgm:cxn modelId="{67E2DD1F-9750-43E1-904B-2B4B597EC371}" srcId="{3EAD72E5-A494-48E5-96D3-1FF8605EAB31}" destId="{AA8D3DDC-CA7D-4A60-840A-A9B9E0298539}" srcOrd="3" destOrd="0" parTransId="{699577AB-C45F-42DE-9209-088966B7F190}" sibTransId="{0490835A-C966-4D5C-BEBD-B23EC96E2219}"/>
    <dgm:cxn modelId="{11DD1050-405B-46BE-88E1-DEA1CC0AE486}" srcId="{3EAD72E5-A494-48E5-96D3-1FF8605EAB31}" destId="{2630F03F-0374-48BD-A429-7804C7A6C437}" srcOrd="5" destOrd="0" parTransId="{EE14EA0C-F77F-4D31-B2BA-3A260318333A}" sibTransId="{95467CFF-A9B9-44F5-BC04-96958B6C56B0}"/>
    <dgm:cxn modelId="{1FA0AB52-904C-4AFE-9DA2-F80A106B6672}" srcId="{3EAD72E5-A494-48E5-96D3-1FF8605EAB31}" destId="{D658C132-4B98-44CA-BBF8-459FDE37D6B0}" srcOrd="2" destOrd="0" parTransId="{043E7393-DEB2-4E78-80CB-E34879C5311C}" sibTransId="{9BAB9279-024B-4799-BE26-2EE8E0F49F9D}"/>
    <dgm:cxn modelId="{1AB4E57B-177A-7A41-904F-A9EB20D631B7}" type="presOf" srcId="{3EAD72E5-A494-48E5-96D3-1FF8605EAB31}" destId="{DAC2031D-3FCE-8741-A367-4393E1FF4D8E}" srcOrd="0" destOrd="0" presId="urn:microsoft.com/office/officeart/2008/layout/LinedList"/>
    <dgm:cxn modelId="{43237A84-10C1-1549-AAD1-56D8BFAC578F}" type="presOf" srcId="{A30239CF-33B3-5343-8CB2-5CD380320D7F}" destId="{9C513BAD-73E9-DD4F-8D6C-139285460590}" srcOrd="0" destOrd="0" presId="urn:microsoft.com/office/officeart/2008/layout/LinedList"/>
    <dgm:cxn modelId="{2075DAA5-7D41-7848-8D79-939F06B848CD}" type="presOf" srcId="{AA8D3DDC-CA7D-4A60-840A-A9B9E0298539}" destId="{F87B4D4D-12E5-4747-AEAE-F4C820411275}" srcOrd="0" destOrd="0" presId="urn:microsoft.com/office/officeart/2008/layout/LinedList"/>
    <dgm:cxn modelId="{6DA12BC9-36DD-2F4A-A54D-30EFCD2222C5}" type="presOf" srcId="{975A354C-3408-4BC8-99D4-0757615A18BB}" destId="{2520C76E-EBEF-AA43-87E0-B02DF1D4B6D0}" srcOrd="0" destOrd="0" presId="urn:microsoft.com/office/officeart/2008/layout/LinedList"/>
    <dgm:cxn modelId="{A353D2CB-40A4-0A46-AADF-D30424336FF4}" srcId="{3EAD72E5-A494-48E5-96D3-1FF8605EAB31}" destId="{A30239CF-33B3-5343-8CB2-5CD380320D7F}" srcOrd="1" destOrd="0" parTransId="{24BB58CA-D826-F542-B2C5-F1103E8A3E4E}" sibTransId="{62D6223E-84D1-0A4E-AE35-CC3A39A795E4}"/>
    <dgm:cxn modelId="{05A201CE-5BAE-AB43-8A4E-6E183065832A}" type="presOf" srcId="{2630F03F-0374-48BD-A429-7804C7A6C437}" destId="{68F1BCEF-4539-FE46-A57E-7E9B51C1313F}" srcOrd="0" destOrd="0" presId="urn:microsoft.com/office/officeart/2008/layout/LinedList"/>
    <dgm:cxn modelId="{0F06C6FA-9B89-6240-AD21-C36561DCF8C0}" type="presOf" srcId="{D658C132-4B98-44CA-BBF8-459FDE37D6B0}" destId="{1AD38578-1612-AC44-B539-89CF4DFE21CA}" srcOrd="0" destOrd="0" presId="urn:microsoft.com/office/officeart/2008/layout/LinedList"/>
    <dgm:cxn modelId="{B68AB5F3-EC0B-7E41-A2EC-3641543742FC}" type="presParOf" srcId="{DAC2031D-3FCE-8741-A367-4393E1FF4D8E}" destId="{4C968226-6AE2-7448-8B92-2AA1F6B00518}" srcOrd="0" destOrd="0" presId="urn:microsoft.com/office/officeart/2008/layout/LinedList"/>
    <dgm:cxn modelId="{11613D2D-31B7-644E-8C3A-F7681F072F5D}" type="presParOf" srcId="{DAC2031D-3FCE-8741-A367-4393E1FF4D8E}" destId="{BC15187B-9171-1F4A-9EB2-890D817378EE}" srcOrd="1" destOrd="0" presId="urn:microsoft.com/office/officeart/2008/layout/LinedList"/>
    <dgm:cxn modelId="{F0C343A5-F0FF-304B-9AB5-796CF57ED15C}" type="presParOf" srcId="{BC15187B-9171-1F4A-9EB2-890D817378EE}" destId="{2520C76E-EBEF-AA43-87E0-B02DF1D4B6D0}" srcOrd="0" destOrd="0" presId="urn:microsoft.com/office/officeart/2008/layout/LinedList"/>
    <dgm:cxn modelId="{BBAE43A4-A55E-C442-836B-CE8539104E1C}" type="presParOf" srcId="{BC15187B-9171-1F4A-9EB2-890D817378EE}" destId="{A35A0B83-6251-F847-A339-1B87931EB1C1}" srcOrd="1" destOrd="0" presId="urn:microsoft.com/office/officeart/2008/layout/LinedList"/>
    <dgm:cxn modelId="{3EEADA0A-45F9-6C41-A8FA-725D3E43E498}" type="presParOf" srcId="{DAC2031D-3FCE-8741-A367-4393E1FF4D8E}" destId="{CC2B4210-5BE6-2349-9C50-CA0286D64DE1}" srcOrd="2" destOrd="0" presId="urn:microsoft.com/office/officeart/2008/layout/LinedList"/>
    <dgm:cxn modelId="{1CF6B754-A57A-F442-A934-9ED7FD6BBCB6}" type="presParOf" srcId="{DAC2031D-3FCE-8741-A367-4393E1FF4D8E}" destId="{8A15D8E4-5251-E146-B62A-507E0879476E}" srcOrd="3" destOrd="0" presId="urn:microsoft.com/office/officeart/2008/layout/LinedList"/>
    <dgm:cxn modelId="{F13CA145-5C0F-AE48-88A1-5C20A84543B2}" type="presParOf" srcId="{8A15D8E4-5251-E146-B62A-507E0879476E}" destId="{9C513BAD-73E9-DD4F-8D6C-139285460590}" srcOrd="0" destOrd="0" presId="urn:microsoft.com/office/officeart/2008/layout/LinedList"/>
    <dgm:cxn modelId="{DD313BDE-18DA-3346-9516-B58C05FB7BBF}" type="presParOf" srcId="{8A15D8E4-5251-E146-B62A-507E0879476E}" destId="{1A56F6EB-BCD2-E94E-8504-A29375DDB02B}" srcOrd="1" destOrd="0" presId="urn:microsoft.com/office/officeart/2008/layout/LinedList"/>
    <dgm:cxn modelId="{8DCB2832-60C8-7747-B443-68B3A4E4FFA4}" type="presParOf" srcId="{DAC2031D-3FCE-8741-A367-4393E1FF4D8E}" destId="{5D1E1DE0-291E-954C-8422-BC37032140FD}" srcOrd="4" destOrd="0" presId="urn:microsoft.com/office/officeart/2008/layout/LinedList"/>
    <dgm:cxn modelId="{220751C6-A0B0-AD44-AACC-5AB74E94AE9F}" type="presParOf" srcId="{DAC2031D-3FCE-8741-A367-4393E1FF4D8E}" destId="{2431B91A-3C36-FE45-88B7-E3A714CB184E}" srcOrd="5" destOrd="0" presId="urn:microsoft.com/office/officeart/2008/layout/LinedList"/>
    <dgm:cxn modelId="{469F90ED-8167-5144-A2D0-BB528DA0D6A7}" type="presParOf" srcId="{2431B91A-3C36-FE45-88B7-E3A714CB184E}" destId="{1AD38578-1612-AC44-B539-89CF4DFE21CA}" srcOrd="0" destOrd="0" presId="urn:microsoft.com/office/officeart/2008/layout/LinedList"/>
    <dgm:cxn modelId="{DFDF9FD0-D843-9044-B5D8-7CE9854F5DE2}" type="presParOf" srcId="{2431B91A-3C36-FE45-88B7-E3A714CB184E}" destId="{0BDF0F11-65CC-514C-8BF0-308E088450F5}" srcOrd="1" destOrd="0" presId="urn:microsoft.com/office/officeart/2008/layout/LinedList"/>
    <dgm:cxn modelId="{2AD29D41-FD48-0045-A7C2-29B1A6303A9F}" type="presParOf" srcId="{DAC2031D-3FCE-8741-A367-4393E1FF4D8E}" destId="{DBF5AC29-E904-984B-98CF-AF1DD73435D1}" srcOrd="6" destOrd="0" presId="urn:microsoft.com/office/officeart/2008/layout/LinedList"/>
    <dgm:cxn modelId="{D7AF7504-C277-5740-A223-427AE71B3BC8}" type="presParOf" srcId="{DAC2031D-3FCE-8741-A367-4393E1FF4D8E}" destId="{224D68E4-1D6E-2848-B824-92F99BFCC72A}" srcOrd="7" destOrd="0" presId="urn:microsoft.com/office/officeart/2008/layout/LinedList"/>
    <dgm:cxn modelId="{8C451DA0-B0A0-0248-9825-B879AB1D4BBF}" type="presParOf" srcId="{224D68E4-1D6E-2848-B824-92F99BFCC72A}" destId="{F87B4D4D-12E5-4747-AEAE-F4C820411275}" srcOrd="0" destOrd="0" presId="urn:microsoft.com/office/officeart/2008/layout/LinedList"/>
    <dgm:cxn modelId="{95A2031F-F715-EF42-A679-DC7C2EBBA113}" type="presParOf" srcId="{224D68E4-1D6E-2848-B824-92F99BFCC72A}" destId="{EE703259-881D-374B-9109-9A17A8894277}" srcOrd="1" destOrd="0" presId="urn:microsoft.com/office/officeart/2008/layout/LinedList"/>
    <dgm:cxn modelId="{A918F2DA-4EF7-1642-834E-F4E96D9103A8}" type="presParOf" srcId="{DAC2031D-3FCE-8741-A367-4393E1FF4D8E}" destId="{376178C1-10BA-E849-AF6B-0AD3B3E89329}" srcOrd="8" destOrd="0" presId="urn:microsoft.com/office/officeart/2008/layout/LinedList"/>
    <dgm:cxn modelId="{55CB6512-A219-DD4B-9533-0143CD04E2BF}" type="presParOf" srcId="{DAC2031D-3FCE-8741-A367-4393E1FF4D8E}" destId="{C572C50A-F4BD-1349-B03E-0836DF879330}" srcOrd="9" destOrd="0" presId="urn:microsoft.com/office/officeart/2008/layout/LinedList"/>
    <dgm:cxn modelId="{0EF01BE1-66E2-2247-8A77-1F3AF4737AB1}" type="presParOf" srcId="{C572C50A-F4BD-1349-B03E-0836DF879330}" destId="{A0F78EBA-B36E-804A-93B8-6B512BBA2E8A}" srcOrd="0" destOrd="0" presId="urn:microsoft.com/office/officeart/2008/layout/LinedList"/>
    <dgm:cxn modelId="{A2BC2BC8-434B-4945-8CC1-9D41C30D4818}" type="presParOf" srcId="{C572C50A-F4BD-1349-B03E-0836DF879330}" destId="{47B99DC7-3695-CA41-AD56-FD3445725F29}" srcOrd="1" destOrd="0" presId="urn:microsoft.com/office/officeart/2008/layout/LinedList"/>
    <dgm:cxn modelId="{ADD2E4DC-B50E-AF4F-8B10-5A994BF08596}" type="presParOf" srcId="{DAC2031D-3FCE-8741-A367-4393E1FF4D8E}" destId="{C46CDE6E-8F6E-1649-8F26-F530BE04161B}" srcOrd="10" destOrd="0" presId="urn:microsoft.com/office/officeart/2008/layout/LinedList"/>
    <dgm:cxn modelId="{DEBCAE24-A112-0943-9AA2-B44EDDDE136A}" type="presParOf" srcId="{DAC2031D-3FCE-8741-A367-4393E1FF4D8E}" destId="{BC0F2CB3-AB0C-DF42-8AFB-5F6D34A69EA5}" srcOrd="11" destOrd="0" presId="urn:microsoft.com/office/officeart/2008/layout/LinedList"/>
    <dgm:cxn modelId="{F02C90D2-4413-B04D-B844-1F57CFE402F9}" type="presParOf" srcId="{BC0F2CB3-AB0C-DF42-8AFB-5F6D34A69EA5}" destId="{68F1BCEF-4539-FE46-A57E-7E9B51C1313F}" srcOrd="0" destOrd="0" presId="urn:microsoft.com/office/officeart/2008/layout/LinedList"/>
    <dgm:cxn modelId="{A2FD11B7-F69A-0C40-AA81-812B0B318920}" type="presParOf" srcId="{BC0F2CB3-AB0C-DF42-8AFB-5F6D34A69EA5}" destId="{487681BC-B3D7-534F-AB59-676DF47C0D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71F60C-6F21-4695-A050-047F8A283F7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4240F71-33A4-45A1-82CF-59635957818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/>
            <a:t>Email Me When You:</a:t>
          </a:r>
          <a:endParaRPr lang="en-US" dirty="0"/>
        </a:p>
      </dgm:t>
    </dgm:pt>
    <dgm:pt modelId="{D354B06E-2DEF-403B-856D-9D4C8C9B704D}" type="parTrans" cxnId="{DB4907C5-4E50-4431-9549-B0347C6C3FC3}">
      <dgm:prSet/>
      <dgm:spPr/>
      <dgm:t>
        <a:bodyPr/>
        <a:lstStyle/>
        <a:p>
          <a:endParaRPr lang="en-US"/>
        </a:p>
      </dgm:t>
    </dgm:pt>
    <dgm:pt modelId="{EE3C93A3-3AF4-4BBA-B566-B733CEE792E5}" type="sibTrans" cxnId="{DB4907C5-4E50-4431-9549-B0347C6C3FC3}">
      <dgm:prSet/>
      <dgm:spPr/>
      <dgm:t>
        <a:bodyPr/>
        <a:lstStyle/>
        <a:p>
          <a:endParaRPr lang="en-US"/>
        </a:p>
      </dgm:t>
    </dgm:pt>
    <dgm:pt modelId="{1936B987-D911-4FB2-8303-CB4041664C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/>
            <a:t>Would like to schedule a Phone Call</a:t>
          </a:r>
        </a:p>
      </dgm:t>
    </dgm:pt>
    <dgm:pt modelId="{EB239A0A-FE37-43D7-A0B3-C44C076F59B5}" type="parTrans" cxnId="{113C1FE4-4660-4AA4-9392-3983B678EB48}">
      <dgm:prSet/>
      <dgm:spPr/>
      <dgm:t>
        <a:bodyPr/>
        <a:lstStyle/>
        <a:p>
          <a:endParaRPr lang="en-US"/>
        </a:p>
      </dgm:t>
    </dgm:pt>
    <dgm:pt modelId="{29DEF4BE-73FB-4B89-8976-5F96FA66DC5E}" type="sibTrans" cxnId="{113C1FE4-4660-4AA4-9392-3983B678EB48}">
      <dgm:prSet/>
      <dgm:spPr/>
      <dgm:t>
        <a:bodyPr/>
        <a:lstStyle/>
        <a:p>
          <a:endParaRPr lang="en-US"/>
        </a:p>
      </dgm:t>
    </dgm:pt>
    <dgm:pt modelId="{65DE5C5E-C5C4-455D-86A8-53A168D33FE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/>
            <a:t>Want to know how your student is doing in the course</a:t>
          </a:r>
        </a:p>
      </dgm:t>
    </dgm:pt>
    <dgm:pt modelId="{6D828EA9-25A0-43AF-93DD-797771A99402}" type="parTrans" cxnId="{FD32B167-053F-4FD7-AD59-CA9019BC57D0}">
      <dgm:prSet/>
      <dgm:spPr/>
      <dgm:t>
        <a:bodyPr/>
        <a:lstStyle/>
        <a:p>
          <a:endParaRPr lang="en-US"/>
        </a:p>
      </dgm:t>
    </dgm:pt>
    <dgm:pt modelId="{1E51B8AB-1018-4A62-A2D1-21A429293605}" type="sibTrans" cxnId="{FD32B167-053F-4FD7-AD59-CA9019BC57D0}">
      <dgm:prSet/>
      <dgm:spPr/>
      <dgm:t>
        <a:bodyPr/>
        <a:lstStyle/>
        <a:p>
          <a:endParaRPr lang="en-US"/>
        </a:p>
      </dgm:t>
    </dgm:pt>
    <dgm:pt modelId="{E2CBEE11-AF83-445B-A210-B47A3A421B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/>
            <a:t>Have any questions </a:t>
          </a:r>
        </a:p>
      </dgm:t>
    </dgm:pt>
    <dgm:pt modelId="{EB006802-0D7E-4712-842D-54CEF0F1453D}" type="parTrans" cxnId="{A3E360D1-AC2C-4854-9959-92D8F63E8E62}">
      <dgm:prSet/>
      <dgm:spPr/>
      <dgm:t>
        <a:bodyPr/>
        <a:lstStyle/>
        <a:p>
          <a:endParaRPr lang="en-US"/>
        </a:p>
      </dgm:t>
    </dgm:pt>
    <dgm:pt modelId="{11461ED0-825C-472F-98F8-4BC5B50F829F}" type="sibTrans" cxnId="{A3E360D1-AC2C-4854-9959-92D8F63E8E62}">
      <dgm:prSet/>
      <dgm:spPr/>
      <dgm:t>
        <a:bodyPr/>
        <a:lstStyle/>
        <a:p>
          <a:endParaRPr lang="en-US"/>
        </a:p>
      </dgm:t>
    </dgm:pt>
    <dgm:pt modelId="{69D538CC-2D02-4288-820E-C818DC15C1D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/>
            <a:t>Schoolhouse Covid-19 Protocols:</a:t>
          </a:r>
          <a:endParaRPr lang="en-US" dirty="0"/>
        </a:p>
      </dgm:t>
    </dgm:pt>
    <dgm:pt modelId="{163CEE6B-568D-44E5-883C-A3FC2492C5B4}" type="parTrans" cxnId="{722F025F-1692-489E-AEAC-39C590045EA4}">
      <dgm:prSet/>
      <dgm:spPr/>
      <dgm:t>
        <a:bodyPr/>
        <a:lstStyle/>
        <a:p>
          <a:endParaRPr lang="en-US"/>
        </a:p>
      </dgm:t>
    </dgm:pt>
    <dgm:pt modelId="{98C123DE-C3FB-44CC-8071-8AE5DC20F515}" type="sibTrans" cxnId="{722F025F-1692-489E-AEAC-39C590045EA4}">
      <dgm:prSet/>
      <dgm:spPr/>
      <dgm:t>
        <a:bodyPr/>
        <a:lstStyle/>
        <a:p>
          <a:endParaRPr lang="en-US"/>
        </a:p>
      </dgm:t>
    </dgm:pt>
    <dgm:pt modelId="{D6F4CF92-1D2C-41C4-A4FF-83BAD4F63B53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2200" dirty="0"/>
        </a:p>
      </dgm:t>
    </dgm:pt>
    <dgm:pt modelId="{B37EEBEA-927E-4F71-8A6C-0BCCCFA3E288}" type="parTrans" cxnId="{4F9A1DF4-4AFE-430F-9853-82005B61F324}">
      <dgm:prSet/>
      <dgm:spPr/>
      <dgm:t>
        <a:bodyPr/>
        <a:lstStyle/>
        <a:p>
          <a:endParaRPr lang="en-US"/>
        </a:p>
      </dgm:t>
    </dgm:pt>
    <dgm:pt modelId="{0792487A-70F8-458B-B5EB-95628F8CC14E}" type="sibTrans" cxnId="{4F9A1DF4-4AFE-430F-9853-82005B61F324}">
      <dgm:prSet/>
      <dgm:spPr/>
      <dgm:t>
        <a:bodyPr/>
        <a:lstStyle/>
        <a:p>
          <a:endParaRPr lang="en-US"/>
        </a:p>
      </dgm:t>
    </dgm:pt>
    <dgm:pt modelId="{49903218-069F-492B-9989-7E4E7A7BD13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/>
            <a:t>No food or drink can be consumed in the classroom unless otherwise indicated.</a:t>
          </a:r>
        </a:p>
      </dgm:t>
    </dgm:pt>
    <dgm:pt modelId="{C0ED3C86-A774-4A1A-8973-897A18751356}" type="parTrans" cxnId="{F0FFE517-4E4E-4832-A986-8CAAE4D38C1B}">
      <dgm:prSet/>
      <dgm:spPr/>
      <dgm:t>
        <a:bodyPr/>
        <a:lstStyle/>
        <a:p>
          <a:endParaRPr lang="en-US"/>
        </a:p>
      </dgm:t>
    </dgm:pt>
    <dgm:pt modelId="{8C892577-E2B3-4581-AF8E-C95B6685C686}" type="sibTrans" cxnId="{F0FFE517-4E4E-4832-A986-8CAAE4D38C1B}">
      <dgm:prSet/>
      <dgm:spPr/>
      <dgm:t>
        <a:bodyPr/>
        <a:lstStyle/>
        <a:p>
          <a:endParaRPr lang="en-US"/>
        </a:p>
      </dgm:t>
    </dgm:pt>
    <dgm:pt modelId="{F1F090B2-C56D-4340-B761-CA2731E328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/>
            <a:t>Many assignments will be submitted digitally.</a:t>
          </a:r>
        </a:p>
      </dgm:t>
    </dgm:pt>
    <dgm:pt modelId="{42914291-66D9-46FB-AEB2-1D9D6C4313ED}" type="parTrans" cxnId="{8C1D2229-E646-4186-B25D-2A7DD6793AC9}">
      <dgm:prSet/>
      <dgm:spPr/>
      <dgm:t>
        <a:bodyPr/>
        <a:lstStyle/>
        <a:p>
          <a:endParaRPr lang="en-US"/>
        </a:p>
      </dgm:t>
    </dgm:pt>
    <dgm:pt modelId="{43CDD7D5-532F-476A-B7CB-E1D7A0C539AD}" type="sibTrans" cxnId="{8C1D2229-E646-4186-B25D-2A7DD6793AC9}">
      <dgm:prSet/>
      <dgm:spPr/>
      <dgm:t>
        <a:bodyPr/>
        <a:lstStyle/>
        <a:p>
          <a:endParaRPr lang="en-US"/>
        </a:p>
      </dgm:t>
    </dgm:pt>
    <dgm:pt modelId="{3DB36D79-D780-49D3-8292-F60F516CC20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/>
            <a:t>Please make sure you have an individual water bottle. </a:t>
          </a:r>
        </a:p>
      </dgm:t>
    </dgm:pt>
    <dgm:pt modelId="{5C15CA1B-F650-4428-AC19-765E2ED69D1E}" type="parTrans" cxnId="{40B36629-6695-4857-9E2B-9E009EE8B646}">
      <dgm:prSet/>
      <dgm:spPr/>
      <dgm:t>
        <a:bodyPr/>
        <a:lstStyle/>
        <a:p>
          <a:endParaRPr lang="en-US"/>
        </a:p>
      </dgm:t>
    </dgm:pt>
    <dgm:pt modelId="{5C340612-24FE-450C-8623-8C04668952D5}" type="sibTrans" cxnId="{40B36629-6695-4857-9E2B-9E009EE8B646}">
      <dgm:prSet/>
      <dgm:spPr/>
      <dgm:t>
        <a:bodyPr/>
        <a:lstStyle/>
        <a:p>
          <a:endParaRPr lang="en-US"/>
        </a:p>
      </dgm:t>
    </dgm:pt>
    <dgm:pt modelId="{D57105D5-C741-41EB-880F-E82D46076D2F}" type="pres">
      <dgm:prSet presAssocID="{AF71F60C-6F21-4695-A050-047F8A283F7C}" presName="root" presStyleCnt="0">
        <dgm:presLayoutVars>
          <dgm:dir/>
          <dgm:resizeHandles val="exact"/>
        </dgm:presLayoutVars>
      </dgm:prSet>
      <dgm:spPr/>
    </dgm:pt>
    <dgm:pt modelId="{747D5E8F-0541-47C7-8D5E-A001886E5F72}" type="pres">
      <dgm:prSet presAssocID="{34240F71-33A4-45A1-82CF-596359578185}" presName="compNode" presStyleCnt="0"/>
      <dgm:spPr/>
    </dgm:pt>
    <dgm:pt modelId="{4D14D880-A3F6-4446-AD23-D3C6D5950B9F}" type="pres">
      <dgm:prSet presAssocID="{34240F71-33A4-45A1-82CF-596359578185}" presName="iconRect" presStyleLbl="node1" presStyleIdx="0" presStyleCnt="2" custLinFactNeighborX="2399" custLinFactNeighborY="-71168"/>
      <dgm:spPr>
        <a:blipFill>
          <a:blip xmlns:r="http://schemas.openxmlformats.org/officeDocument/2006/relationships" r:embed="rId1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C0DDD66D-457A-47C5-88C7-FC13A7E9DBD0}" type="pres">
      <dgm:prSet presAssocID="{34240F71-33A4-45A1-82CF-596359578185}" presName="iconSpace" presStyleCnt="0"/>
      <dgm:spPr/>
    </dgm:pt>
    <dgm:pt modelId="{6089ED9B-B415-4CED-9877-51F82BD85A4B}" type="pres">
      <dgm:prSet presAssocID="{34240F71-33A4-45A1-82CF-596359578185}" presName="parTx" presStyleLbl="revTx" presStyleIdx="0" presStyleCnt="4" custLinFactY="-63579" custLinFactNeighborX="3191" custLinFactNeighborY="-100000">
        <dgm:presLayoutVars>
          <dgm:chMax val="0"/>
          <dgm:chPref val="0"/>
        </dgm:presLayoutVars>
      </dgm:prSet>
      <dgm:spPr/>
    </dgm:pt>
    <dgm:pt modelId="{3BA6BA0A-8BE4-4721-83EE-36FA47696006}" type="pres">
      <dgm:prSet presAssocID="{34240F71-33A4-45A1-82CF-596359578185}" presName="txSpace" presStyleCnt="0"/>
      <dgm:spPr/>
    </dgm:pt>
    <dgm:pt modelId="{BF997FA4-1FDB-42E3-87AF-A50E284992FE}" type="pres">
      <dgm:prSet presAssocID="{34240F71-33A4-45A1-82CF-596359578185}" presName="desTx" presStyleLbl="revTx" presStyleIdx="1" presStyleCnt="4" custLinFactNeighborX="3546" custLinFactNeighborY="-84624">
        <dgm:presLayoutVars/>
      </dgm:prSet>
      <dgm:spPr/>
    </dgm:pt>
    <dgm:pt modelId="{1A79F6B0-DED2-46E9-9222-7BCB77E7CF48}" type="pres">
      <dgm:prSet presAssocID="{EE3C93A3-3AF4-4BBA-B566-B733CEE792E5}" presName="sibTrans" presStyleCnt="0"/>
      <dgm:spPr/>
    </dgm:pt>
    <dgm:pt modelId="{DF4443FC-730C-4615-8807-829624279137}" type="pres">
      <dgm:prSet presAssocID="{69D538CC-2D02-4288-820E-C818DC15C1D4}" presName="compNode" presStyleCnt="0"/>
      <dgm:spPr/>
    </dgm:pt>
    <dgm:pt modelId="{993393A3-A438-4EBA-B4CA-E681C47143F2}" type="pres">
      <dgm:prSet presAssocID="{69D538CC-2D02-4288-820E-C818DC15C1D4}" presName="iconRect" presStyleLbl="node1" presStyleIdx="1" presStyleCnt="2" custLinFactNeighborX="19782" custLinFactNeighborY="-52255"/>
      <dgm:spPr>
        <a:blipFill>
          <a:blip xmlns:r="http://schemas.openxmlformats.org/officeDocument/2006/relationships"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0098CDC6-BB56-4072-95A0-94F7AFE917A9}" type="pres">
      <dgm:prSet presAssocID="{69D538CC-2D02-4288-820E-C818DC15C1D4}" presName="iconSpace" presStyleCnt="0"/>
      <dgm:spPr/>
    </dgm:pt>
    <dgm:pt modelId="{142C5A41-6A32-49BE-B83A-1C1CC44CF2F8}" type="pres">
      <dgm:prSet presAssocID="{69D538CC-2D02-4288-820E-C818DC15C1D4}" presName="parTx" presStyleLbl="revTx" presStyleIdx="2" presStyleCnt="4" custLinFactNeighborX="7804" custLinFactNeighborY="-82705">
        <dgm:presLayoutVars>
          <dgm:chMax val="0"/>
          <dgm:chPref val="0"/>
        </dgm:presLayoutVars>
      </dgm:prSet>
      <dgm:spPr/>
    </dgm:pt>
    <dgm:pt modelId="{F09EE4B1-6950-40AA-863D-1B821CB3D772}" type="pres">
      <dgm:prSet presAssocID="{69D538CC-2D02-4288-820E-C818DC15C1D4}" presName="txSpace" presStyleCnt="0"/>
      <dgm:spPr/>
    </dgm:pt>
    <dgm:pt modelId="{6C60E97C-8DC8-4D9D-8A11-8C81D4021BF1}" type="pres">
      <dgm:prSet presAssocID="{69D538CC-2D02-4288-820E-C818DC15C1D4}" presName="desTx" presStyleLbl="revTx" presStyleIdx="3" presStyleCnt="4" custScaleX="159059" custScaleY="236581" custLinFactNeighborX="-2438" custLinFactNeighborY="17717">
        <dgm:presLayoutVars/>
      </dgm:prSet>
      <dgm:spPr/>
    </dgm:pt>
  </dgm:ptLst>
  <dgm:cxnLst>
    <dgm:cxn modelId="{F0FFE517-4E4E-4832-A986-8CAAE4D38C1B}" srcId="{69D538CC-2D02-4288-820E-C818DC15C1D4}" destId="{49903218-069F-492B-9989-7E4E7A7BD130}" srcOrd="1" destOrd="0" parTransId="{C0ED3C86-A774-4A1A-8973-897A18751356}" sibTransId="{8C892577-E2B3-4581-AF8E-C95B6685C686}"/>
    <dgm:cxn modelId="{32AD611B-08D2-443C-846E-D67B9E669CAF}" type="presOf" srcId="{D6F4CF92-1D2C-41C4-A4FF-83BAD4F63B53}" destId="{6C60E97C-8DC8-4D9D-8A11-8C81D4021BF1}" srcOrd="0" destOrd="0" presId="urn:microsoft.com/office/officeart/2018/5/layout/CenteredIconLabelDescriptionList"/>
    <dgm:cxn modelId="{8C1D2229-E646-4186-B25D-2A7DD6793AC9}" srcId="{69D538CC-2D02-4288-820E-C818DC15C1D4}" destId="{F1F090B2-C56D-4340-B761-CA2731E328CC}" srcOrd="2" destOrd="0" parTransId="{42914291-66D9-46FB-AEB2-1D9D6C4313ED}" sibTransId="{43CDD7D5-532F-476A-B7CB-E1D7A0C539AD}"/>
    <dgm:cxn modelId="{40B36629-6695-4857-9E2B-9E009EE8B646}" srcId="{69D538CC-2D02-4288-820E-C818DC15C1D4}" destId="{3DB36D79-D780-49D3-8292-F60F516CC209}" srcOrd="3" destOrd="0" parTransId="{5C15CA1B-F650-4428-AC19-765E2ED69D1E}" sibTransId="{5C340612-24FE-450C-8623-8C04668952D5}"/>
    <dgm:cxn modelId="{FE22B02C-8BDC-4FA7-8418-F721F5E6B5D2}" type="presOf" srcId="{34240F71-33A4-45A1-82CF-596359578185}" destId="{6089ED9B-B415-4CED-9877-51F82BD85A4B}" srcOrd="0" destOrd="0" presId="urn:microsoft.com/office/officeart/2018/5/layout/CenteredIconLabelDescriptionList"/>
    <dgm:cxn modelId="{5B5A6F54-11F3-4D0E-A1E8-7BD6AA33DAC1}" type="presOf" srcId="{1936B987-D911-4FB2-8303-CB4041664C5A}" destId="{BF997FA4-1FDB-42E3-87AF-A50E284992FE}" srcOrd="0" destOrd="0" presId="urn:microsoft.com/office/officeart/2018/5/layout/CenteredIconLabelDescriptionList"/>
    <dgm:cxn modelId="{722F025F-1692-489E-AEAC-39C590045EA4}" srcId="{AF71F60C-6F21-4695-A050-047F8A283F7C}" destId="{69D538CC-2D02-4288-820E-C818DC15C1D4}" srcOrd="1" destOrd="0" parTransId="{163CEE6B-568D-44E5-883C-A3FC2492C5B4}" sibTransId="{98C123DE-C3FB-44CC-8071-8AE5DC20F515}"/>
    <dgm:cxn modelId="{FD32B167-053F-4FD7-AD59-CA9019BC57D0}" srcId="{34240F71-33A4-45A1-82CF-596359578185}" destId="{65DE5C5E-C5C4-455D-86A8-53A168D33FE3}" srcOrd="1" destOrd="0" parTransId="{6D828EA9-25A0-43AF-93DD-797771A99402}" sibTransId="{1E51B8AB-1018-4A62-A2D1-21A429293605}"/>
    <dgm:cxn modelId="{C2FB4874-F371-4A5E-92A1-B8F2E8A8CABA}" type="presOf" srcId="{AF71F60C-6F21-4695-A050-047F8A283F7C}" destId="{D57105D5-C741-41EB-880F-E82D46076D2F}" srcOrd="0" destOrd="0" presId="urn:microsoft.com/office/officeart/2018/5/layout/CenteredIconLabelDescriptionList"/>
    <dgm:cxn modelId="{720A967E-4F17-4957-8413-82541DCD0536}" type="presOf" srcId="{E2CBEE11-AF83-445B-A210-B47A3A421BCC}" destId="{BF997FA4-1FDB-42E3-87AF-A50E284992FE}" srcOrd="0" destOrd="2" presId="urn:microsoft.com/office/officeart/2018/5/layout/CenteredIconLabelDescriptionList"/>
    <dgm:cxn modelId="{F6CB4284-C6EE-4E0E-86E0-A5B176FBF21F}" type="presOf" srcId="{69D538CC-2D02-4288-820E-C818DC15C1D4}" destId="{142C5A41-6A32-49BE-B83A-1C1CC44CF2F8}" srcOrd="0" destOrd="0" presId="urn:microsoft.com/office/officeart/2018/5/layout/CenteredIconLabelDescriptionList"/>
    <dgm:cxn modelId="{08177288-15F1-4CB8-9E5C-6AE12CC35AC2}" type="presOf" srcId="{3DB36D79-D780-49D3-8292-F60F516CC209}" destId="{6C60E97C-8DC8-4D9D-8A11-8C81D4021BF1}" srcOrd="0" destOrd="3" presId="urn:microsoft.com/office/officeart/2018/5/layout/CenteredIconLabelDescriptionList"/>
    <dgm:cxn modelId="{149A4AA1-FF13-43E9-B531-EC981898F154}" type="presOf" srcId="{65DE5C5E-C5C4-455D-86A8-53A168D33FE3}" destId="{BF997FA4-1FDB-42E3-87AF-A50E284992FE}" srcOrd="0" destOrd="1" presId="urn:microsoft.com/office/officeart/2018/5/layout/CenteredIconLabelDescriptionList"/>
    <dgm:cxn modelId="{DB4907C5-4E50-4431-9549-B0347C6C3FC3}" srcId="{AF71F60C-6F21-4695-A050-047F8A283F7C}" destId="{34240F71-33A4-45A1-82CF-596359578185}" srcOrd="0" destOrd="0" parTransId="{D354B06E-2DEF-403B-856D-9D4C8C9B704D}" sibTransId="{EE3C93A3-3AF4-4BBA-B566-B733CEE792E5}"/>
    <dgm:cxn modelId="{A3E360D1-AC2C-4854-9959-92D8F63E8E62}" srcId="{34240F71-33A4-45A1-82CF-596359578185}" destId="{E2CBEE11-AF83-445B-A210-B47A3A421BCC}" srcOrd="2" destOrd="0" parTransId="{EB006802-0D7E-4712-842D-54CEF0F1453D}" sibTransId="{11461ED0-825C-472F-98F8-4BC5B50F829F}"/>
    <dgm:cxn modelId="{216B62D3-1B88-49F8-BE62-45064FA9C8E8}" type="presOf" srcId="{49903218-069F-492B-9989-7E4E7A7BD130}" destId="{6C60E97C-8DC8-4D9D-8A11-8C81D4021BF1}" srcOrd="0" destOrd="1" presId="urn:microsoft.com/office/officeart/2018/5/layout/CenteredIconLabelDescriptionList"/>
    <dgm:cxn modelId="{113C1FE4-4660-4AA4-9392-3983B678EB48}" srcId="{34240F71-33A4-45A1-82CF-596359578185}" destId="{1936B987-D911-4FB2-8303-CB4041664C5A}" srcOrd="0" destOrd="0" parTransId="{EB239A0A-FE37-43D7-A0B3-C44C076F59B5}" sibTransId="{29DEF4BE-73FB-4B89-8976-5F96FA66DC5E}"/>
    <dgm:cxn modelId="{4F9A1DF4-4AFE-430F-9853-82005B61F324}" srcId="{69D538CC-2D02-4288-820E-C818DC15C1D4}" destId="{D6F4CF92-1D2C-41C4-A4FF-83BAD4F63B53}" srcOrd="0" destOrd="0" parTransId="{B37EEBEA-927E-4F71-8A6C-0BCCCFA3E288}" sibTransId="{0792487A-70F8-458B-B5EB-95628F8CC14E}"/>
    <dgm:cxn modelId="{2D3CC3F7-C89D-4F60-8E1A-EDF443F0C9FF}" type="presOf" srcId="{F1F090B2-C56D-4340-B761-CA2731E328CC}" destId="{6C60E97C-8DC8-4D9D-8A11-8C81D4021BF1}" srcOrd="0" destOrd="2" presId="urn:microsoft.com/office/officeart/2018/5/layout/CenteredIconLabelDescriptionList"/>
    <dgm:cxn modelId="{F97C4019-BF82-424F-8BC4-5EF6EA37793F}" type="presParOf" srcId="{D57105D5-C741-41EB-880F-E82D46076D2F}" destId="{747D5E8F-0541-47C7-8D5E-A001886E5F72}" srcOrd="0" destOrd="0" presId="urn:microsoft.com/office/officeart/2018/5/layout/CenteredIconLabelDescriptionList"/>
    <dgm:cxn modelId="{9E985727-595F-42FC-9178-E954DDED71F1}" type="presParOf" srcId="{747D5E8F-0541-47C7-8D5E-A001886E5F72}" destId="{4D14D880-A3F6-4446-AD23-D3C6D5950B9F}" srcOrd="0" destOrd="0" presId="urn:microsoft.com/office/officeart/2018/5/layout/CenteredIconLabelDescriptionList"/>
    <dgm:cxn modelId="{1CA52614-D351-4A3C-8BB0-72B1708E9D44}" type="presParOf" srcId="{747D5E8F-0541-47C7-8D5E-A001886E5F72}" destId="{C0DDD66D-457A-47C5-88C7-FC13A7E9DBD0}" srcOrd="1" destOrd="0" presId="urn:microsoft.com/office/officeart/2018/5/layout/CenteredIconLabelDescriptionList"/>
    <dgm:cxn modelId="{A16DC09A-605D-418A-88FD-9443CFDC3E52}" type="presParOf" srcId="{747D5E8F-0541-47C7-8D5E-A001886E5F72}" destId="{6089ED9B-B415-4CED-9877-51F82BD85A4B}" srcOrd="2" destOrd="0" presId="urn:microsoft.com/office/officeart/2018/5/layout/CenteredIconLabelDescriptionList"/>
    <dgm:cxn modelId="{45B6924E-26A0-4650-A84E-1CD90AF8A42B}" type="presParOf" srcId="{747D5E8F-0541-47C7-8D5E-A001886E5F72}" destId="{3BA6BA0A-8BE4-4721-83EE-36FA47696006}" srcOrd="3" destOrd="0" presId="urn:microsoft.com/office/officeart/2018/5/layout/CenteredIconLabelDescriptionList"/>
    <dgm:cxn modelId="{5F9E29AA-72D5-4E27-869B-02EE048BD12C}" type="presParOf" srcId="{747D5E8F-0541-47C7-8D5E-A001886E5F72}" destId="{BF997FA4-1FDB-42E3-87AF-A50E284992FE}" srcOrd="4" destOrd="0" presId="urn:microsoft.com/office/officeart/2018/5/layout/CenteredIconLabelDescriptionList"/>
    <dgm:cxn modelId="{CE2A18DF-9DAF-42FD-86C0-6558211F3D16}" type="presParOf" srcId="{D57105D5-C741-41EB-880F-E82D46076D2F}" destId="{1A79F6B0-DED2-46E9-9222-7BCB77E7CF48}" srcOrd="1" destOrd="0" presId="urn:microsoft.com/office/officeart/2018/5/layout/CenteredIconLabelDescriptionList"/>
    <dgm:cxn modelId="{2075F940-FE24-4543-8F51-014890DCA282}" type="presParOf" srcId="{D57105D5-C741-41EB-880F-E82D46076D2F}" destId="{DF4443FC-730C-4615-8807-829624279137}" srcOrd="2" destOrd="0" presId="urn:microsoft.com/office/officeart/2018/5/layout/CenteredIconLabelDescriptionList"/>
    <dgm:cxn modelId="{3B425858-33EC-47F7-933A-DB3BDF023CBB}" type="presParOf" srcId="{DF4443FC-730C-4615-8807-829624279137}" destId="{993393A3-A438-4EBA-B4CA-E681C47143F2}" srcOrd="0" destOrd="0" presId="urn:microsoft.com/office/officeart/2018/5/layout/CenteredIconLabelDescriptionList"/>
    <dgm:cxn modelId="{96CA7087-3253-40E4-BC1A-8E9B6733B311}" type="presParOf" srcId="{DF4443FC-730C-4615-8807-829624279137}" destId="{0098CDC6-BB56-4072-95A0-94F7AFE917A9}" srcOrd="1" destOrd="0" presId="urn:microsoft.com/office/officeart/2018/5/layout/CenteredIconLabelDescriptionList"/>
    <dgm:cxn modelId="{1438A5FB-C3F8-4D74-A424-90ECC5C639D0}" type="presParOf" srcId="{DF4443FC-730C-4615-8807-829624279137}" destId="{142C5A41-6A32-49BE-B83A-1C1CC44CF2F8}" srcOrd="2" destOrd="0" presId="urn:microsoft.com/office/officeart/2018/5/layout/CenteredIconLabelDescriptionList"/>
    <dgm:cxn modelId="{FB4A62C2-87F7-4C78-951D-96EC25B55B23}" type="presParOf" srcId="{DF4443FC-730C-4615-8807-829624279137}" destId="{F09EE4B1-6950-40AA-863D-1B821CB3D772}" srcOrd="3" destOrd="0" presId="urn:microsoft.com/office/officeart/2018/5/layout/CenteredIconLabelDescriptionList"/>
    <dgm:cxn modelId="{3E1C442A-CBC6-4B79-97FE-C7AECED3F1A9}" type="presParOf" srcId="{DF4443FC-730C-4615-8807-829624279137}" destId="{6C60E97C-8DC8-4D9D-8A11-8C81D4021BF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38B4A-4C12-42BE-B6E7-85FBBD6D1565}">
      <dsp:nvSpPr>
        <dsp:cNvPr id="0" name=""/>
        <dsp:cNvSpPr/>
      </dsp:nvSpPr>
      <dsp:spPr>
        <a:xfrm>
          <a:off x="1604205" y="0"/>
          <a:ext cx="1509048" cy="14609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C00B5-1479-4CBC-A930-5EA57D42287B}">
      <dsp:nvSpPr>
        <dsp:cNvPr id="0" name=""/>
        <dsp:cNvSpPr/>
      </dsp:nvSpPr>
      <dsp:spPr>
        <a:xfrm>
          <a:off x="421116" y="1477003"/>
          <a:ext cx="4311566" cy="64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Cambridge International Syllabus for AS Global 2023:</a:t>
          </a:r>
        </a:p>
      </dsp:txBody>
      <dsp:txXfrm>
        <a:off x="421116" y="1477003"/>
        <a:ext cx="4311566" cy="646734"/>
      </dsp:txXfrm>
    </dsp:sp>
    <dsp:sp modelId="{DEBE0FF3-2E12-4430-9F9F-230D31AA047E}">
      <dsp:nvSpPr>
        <dsp:cNvPr id="0" name=""/>
        <dsp:cNvSpPr/>
      </dsp:nvSpPr>
      <dsp:spPr>
        <a:xfrm>
          <a:off x="397057" y="2264570"/>
          <a:ext cx="4311566" cy="475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hlinkClick xmlns:r="http://schemas.openxmlformats.org/officeDocument/2006/relationships" r:id="rId3"/>
            </a:rPr>
            <a:t>https://www.cambridgeinternational.org/Images/595455-2023-2025-syllabus.pdf</a:t>
          </a:r>
          <a:endParaRPr lang="en-US" sz="1500" kern="1200" dirty="0"/>
        </a:p>
      </dsp:txBody>
      <dsp:txXfrm>
        <a:off x="397057" y="2264570"/>
        <a:ext cx="4311566" cy="475997"/>
      </dsp:txXfrm>
    </dsp:sp>
    <dsp:sp modelId="{AAACABD6-EDE0-46C0-BADE-3E7DBCDBF873}">
      <dsp:nvSpPr>
        <dsp:cNvPr id="0" name=""/>
        <dsp:cNvSpPr/>
      </dsp:nvSpPr>
      <dsp:spPr>
        <a:xfrm>
          <a:off x="7542694" y="0"/>
          <a:ext cx="1727588" cy="141297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E2454-0234-4DE7-887B-A817BD169C04}">
      <dsp:nvSpPr>
        <dsp:cNvPr id="0" name=""/>
        <dsp:cNvSpPr/>
      </dsp:nvSpPr>
      <dsp:spPr>
        <a:xfrm>
          <a:off x="7339197" y="1353923"/>
          <a:ext cx="4311566" cy="64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dirty="0"/>
            <a:t>Skills Based Course</a:t>
          </a:r>
        </a:p>
      </dsp:txBody>
      <dsp:txXfrm>
        <a:off x="7339197" y="1353923"/>
        <a:ext cx="4311566" cy="646734"/>
      </dsp:txXfrm>
    </dsp:sp>
    <dsp:sp modelId="{8DF49F9B-2933-4778-BEA9-95D6B0D26750}">
      <dsp:nvSpPr>
        <dsp:cNvPr id="0" name=""/>
        <dsp:cNvSpPr/>
      </dsp:nvSpPr>
      <dsp:spPr>
        <a:xfrm>
          <a:off x="5888268" y="2154381"/>
          <a:ext cx="6107247" cy="2659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“. . .  involve students in researching </a:t>
          </a:r>
          <a:r>
            <a:rPr lang="en-US" sz="2400" b="1" i="1" kern="1200" dirty="0"/>
            <a:t>current global affairs </a:t>
          </a:r>
          <a:r>
            <a:rPr lang="en-US" sz="2400" kern="1200" dirty="0"/>
            <a:t>using a wide variety of media formats such as newspapers, websites, academic journal articles, podcasts and books. . . based on the premise that </a:t>
          </a:r>
          <a:r>
            <a:rPr lang="en-US" sz="2400" i="1" kern="1200" dirty="0"/>
            <a:t>investigating global issues </a:t>
          </a:r>
          <a:r>
            <a:rPr lang="en-US" sz="2400" kern="1200" dirty="0"/>
            <a:t>through a </a:t>
          </a:r>
          <a:r>
            <a:rPr lang="en-US" sz="2400" u="sng" kern="1200" dirty="0"/>
            <a:t>variety of different perspectives </a:t>
          </a:r>
          <a:r>
            <a:rPr lang="en-US" sz="2400" kern="1200" dirty="0"/>
            <a:t>will help increase learner awareness of the world around them. . . ”</a:t>
          </a:r>
        </a:p>
      </dsp:txBody>
      <dsp:txXfrm>
        <a:off x="5888268" y="2154381"/>
        <a:ext cx="6107247" cy="2659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3710C-D45B-BC46-9D38-648B1D84BA94}">
      <dsp:nvSpPr>
        <dsp:cNvPr id="0" name=""/>
        <dsp:cNvSpPr/>
      </dsp:nvSpPr>
      <dsp:spPr>
        <a:xfrm>
          <a:off x="2438400" y="1676"/>
          <a:ext cx="9753600" cy="1718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7" tIns="436451" rIns="189247" bIns="43645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200" b="1" kern="1200" dirty="0"/>
            <a:t>Always Civil  – Attacks or slurs of any nature will be not be tolerated.</a:t>
          </a:r>
        </a:p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200" b="1" kern="1200" dirty="0"/>
            <a:t>Always Honest </a:t>
          </a:r>
          <a:r>
            <a:rPr lang="en-US" sz="3000" b="1" kern="1200" dirty="0"/>
            <a:t>-</a:t>
          </a:r>
          <a:r>
            <a:rPr lang="en-US" sz="2200" b="1" kern="1200" dirty="0"/>
            <a:t> Plagiarism &amp; Cheating will not be tolerated</a:t>
          </a:r>
        </a:p>
      </dsp:txBody>
      <dsp:txXfrm>
        <a:off x="2438400" y="1676"/>
        <a:ext cx="9753600" cy="1718309"/>
      </dsp:txXfrm>
    </dsp:sp>
    <dsp:sp modelId="{D38B484E-5798-174B-8002-274D438B45CF}">
      <dsp:nvSpPr>
        <dsp:cNvPr id="0" name=""/>
        <dsp:cNvSpPr/>
      </dsp:nvSpPr>
      <dsp:spPr>
        <a:xfrm>
          <a:off x="0" y="1676"/>
          <a:ext cx="2438400" cy="1718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032" tIns="169731" rIns="129032" bIns="16973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Always</a:t>
          </a:r>
        </a:p>
      </dsp:txBody>
      <dsp:txXfrm>
        <a:off x="0" y="1676"/>
        <a:ext cx="2438400" cy="1718309"/>
      </dsp:txXfrm>
    </dsp:sp>
    <dsp:sp modelId="{B219B52F-71B7-544A-A9C3-101744FA7392}">
      <dsp:nvSpPr>
        <dsp:cNvPr id="0" name=""/>
        <dsp:cNvSpPr/>
      </dsp:nvSpPr>
      <dsp:spPr>
        <a:xfrm>
          <a:off x="2438400" y="1823084"/>
          <a:ext cx="9753600" cy="1718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7" tIns="436451" rIns="189247" bIns="43645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Be Present- </a:t>
          </a:r>
          <a:r>
            <a:rPr lang="en-US" sz="2400" b="1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E-mail me</a:t>
          </a:r>
          <a:r>
            <a:rPr lang="en-US" sz="2400" b="1" kern="1200" dirty="0">
              <a:solidFill>
                <a:srgbClr val="FFFF00"/>
              </a:solidFill>
            </a:rPr>
            <a:t> </a:t>
          </a:r>
          <a:r>
            <a:rPr lang="en-US" sz="2400" b="1" kern="1200" dirty="0"/>
            <a:t>for assignments if you are absent or have any questions.   </a:t>
          </a:r>
        </a:p>
      </dsp:txBody>
      <dsp:txXfrm>
        <a:off x="2438400" y="1823084"/>
        <a:ext cx="9753600" cy="1718309"/>
      </dsp:txXfrm>
    </dsp:sp>
    <dsp:sp modelId="{AF89308E-3869-7C4E-8E62-C12C03A02544}">
      <dsp:nvSpPr>
        <dsp:cNvPr id="0" name=""/>
        <dsp:cNvSpPr/>
      </dsp:nvSpPr>
      <dsp:spPr>
        <a:xfrm>
          <a:off x="0" y="1823084"/>
          <a:ext cx="2438400" cy="1718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032" tIns="169731" rIns="129032" bIns="16973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Be</a:t>
          </a:r>
        </a:p>
      </dsp:txBody>
      <dsp:txXfrm>
        <a:off x="0" y="1823084"/>
        <a:ext cx="2438400" cy="1718309"/>
      </dsp:txXfrm>
    </dsp:sp>
    <dsp:sp modelId="{53E150B8-2CAE-7A4E-A385-4072EF2D12C0}">
      <dsp:nvSpPr>
        <dsp:cNvPr id="0" name=""/>
        <dsp:cNvSpPr/>
      </dsp:nvSpPr>
      <dsp:spPr>
        <a:xfrm>
          <a:off x="2438400" y="3644492"/>
          <a:ext cx="9753600" cy="1718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7" tIns="436451" rIns="189247" bIns="43645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Check Schoology Daily</a:t>
          </a:r>
        </a:p>
      </dsp:txBody>
      <dsp:txXfrm>
        <a:off x="2438400" y="3644492"/>
        <a:ext cx="9753600" cy="1718309"/>
      </dsp:txXfrm>
    </dsp:sp>
    <dsp:sp modelId="{0B9207FF-0BE2-1A4F-BCFE-72AE432CE79C}">
      <dsp:nvSpPr>
        <dsp:cNvPr id="0" name=""/>
        <dsp:cNvSpPr/>
      </dsp:nvSpPr>
      <dsp:spPr>
        <a:xfrm>
          <a:off x="0" y="3644492"/>
          <a:ext cx="2438400" cy="1718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032" tIns="169731" rIns="129032" bIns="16973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Check</a:t>
          </a:r>
        </a:p>
      </dsp:txBody>
      <dsp:txXfrm>
        <a:off x="0" y="3644492"/>
        <a:ext cx="2438400" cy="1718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68226-6AE2-7448-8B92-2AA1F6B00518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0C76E-EBEF-AA43-87E0-B02DF1D4B6D0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Computer &amp; Internet Access</a:t>
          </a:r>
        </a:p>
      </dsp:txBody>
      <dsp:txXfrm>
        <a:off x="0" y="2124"/>
        <a:ext cx="10515600" cy="724514"/>
      </dsp:txXfrm>
    </dsp:sp>
    <dsp:sp modelId="{CC2B4210-5BE6-2349-9C50-CA0286D64DE1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13BAD-73E9-DD4F-8D6C-139285460590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Cell phone with video recording</a:t>
          </a:r>
        </a:p>
      </dsp:txBody>
      <dsp:txXfrm>
        <a:off x="0" y="726639"/>
        <a:ext cx="10515600" cy="724514"/>
      </dsp:txXfrm>
    </dsp:sp>
    <dsp:sp modelId="{5D1E1DE0-291E-954C-8422-BC37032140FD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38578-1612-AC44-B539-89CF4DFE21CA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USB (2 or more GB)</a:t>
          </a:r>
        </a:p>
      </dsp:txBody>
      <dsp:txXfrm>
        <a:off x="0" y="1451154"/>
        <a:ext cx="10515600" cy="724514"/>
      </dsp:txXfrm>
    </dsp:sp>
    <dsp:sp modelId="{DBF5AC29-E904-984B-98CF-AF1DD73435D1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B4D4D-12E5-4747-AEAE-F4C820411275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College Ruled Paper</a:t>
          </a:r>
        </a:p>
      </dsp:txBody>
      <dsp:txXfrm>
        <a:off x="0" y="2175669"/>
        <a:ext cx="10515600" cy="724514"/>
      </dsp:txXfrm>
    </dsp:sp>
    <dsp:sp modelId="{376178C1-10BA-E849-AF6B-0AD3B3E89329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78EBA-B36E-804A-93B8-6B512BBA2E8A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Dark Blue &amp; Black Pens</a:t>
          </a:r>
        </a:p>
      </dsp:txBody>
      <dsp:txXfrm>
        <a:off x="0" y="2900183"/>
        <a:ext cx="10515600" cy="724514"/>
      </dsp:txXfrm>
    </dsp:sp>
    <dsp:sp modelId="{C46CDE6E-8F6E-1649-8F26-F530BE04161B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1BCEF-4539-FE46-A57E-7E9B51C1313F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Binder or Folder with pockets and prongs</a:t>
          </a:r>
        </a:p>
      </dsp:txBody>
      <dsp:txXfrm>
        <a:off x="0" y="3624698"/>
        <a:ext cx="10515600" cy="7245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4D880-A3F6-4446-AD23-D3C6D5950B9F}">
      <dsp:nvSpPr>
        <dsp:cNvPr id="0" name=""/>
        <dsp:cNvSpPr/>
      </dsp:nvSpPr>
      <dsp:spPr>
        <a:xfrm>
          <a:off x="1450350" y="0"/>
          <a:ext cx="1504627" cy="1504627"/>
        </a:xfrm>
        <a:prstGeom prst="rect">
          <a:avLst/>
        </a:prstGeom>
        <a:blipFill>
          <a:blip xmlns:r="http://schemas.openxmlformats.org/officeDocument/2006/relationships" r:embed="rId1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9ED9B-B415-4CED-9877-51F82BD85A4B}">
      <dsp:nvSpPr>
        <dsp:cNvPr id="0" name=""/>
        <dsp:cNvSpPr/>
      </dsp:nvSpPr>
      <dsp:spPr>
        <a:xfrm>
          <a:off x="154280" y="1239268"/>
          <a:ext cx="4298935" cy="644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500" b="1" kern="1200" dirty="0"/>
            <a:t>Email Me When You:</a:t>
          </a:r>
          <a:endParaRPr lang="en-US" sz="2500" kern="1200" dirty="0"/>
        </a:p>
      </dsp:txBody>
      <dsp:txXfrm>
        <a:off x="154280" y="1239268"/>
        <a:ext cx="4298935" cy="644840"/>
      </dsp:txXfrm>
    </dsp:sp>
    <dsp:sp modelId="{BF997FA4-1FDB-42E3-87AF-A50E284992FE}">
      <dsp:nvSpPr>
        <dsp:cNvPr id="0" name=""/>
        <dsp:cNvSpPr/>
      </dsp:nvSpPr>
      <dsp:spPr>
        <a:xfrm>
          <a:off x="169541" y="1658795"/>
          <a:ext cx="4298935" cy="1607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Would like to schedule a Phone Call</a:t>
          </a: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Want to know how your student is doing in the course</a:t>
          </a: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Have any questions </a:t>
          </a:r>
        </a:p>
      </dsp:txBody>
      <dsp:txXfrm>
        <a:off x="169541" y="1658795"/>
        <a:ext cx="4298935" cy="1607497"/>
      </dsp:txXfrm>
    </dsp:sp>
    <dsp:sp modelId="{993393A3-A438-4EBA-B4CA-E681C47143F2}">
      <dsp:nvSpPr>
        <dsp:cNvPr id="0" name=""/>
        <dsp:cNvSpPr/>
      </dsp:nvSpPr>
      <dsp:spPr>
        <a:xfrm>
          <a:off x="8032603" y="0"/>
          <a:ext cx="1504627" cy="1504627"/>
        </a:xfrm>
        <a:prstGeom prst="rect">
          <a:avLst/>
        </a:prstGeom>
        <a:blipFill>
          <a:blip xmlns:r="http://schemas.openxmlformats.org/officeDocument/2006/relationships"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C5A41-6A32-49BE-B83A-1C1CC44CF2F8}">
      <dsp:nvSpPr>
        <dsp:cNvPr id="0" name=""/>
        <dsp:cNvSpPr/>
      </dsp:nvSpPr>
      <dsp:spPr>
        <a:xfrm>
          <a:off x="6673292" y="1206750"/>
          <a:ext cx="4298935" cy="644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500" b="1" kern="1200" dirty="0"/>
            <a:t>Schoolhouse Covid-19 Protocols:</a:t>
          </a:r>
          <a:endParaRPr lang="en-US" sz="2500" kern="1200" dirty="0"/>
        </a:p>
      </dsp:txBody>
      <dsp:txXfrm>
        <a:off x="6673292" y="1206750"/>
        <a:ext cx="4298935" cy="644840"/>
      </dsp:txXfrm>
    </dsp:sp>
    <dsp:sp modelId="{6C60E97C-8DC8-4D9D-8A11-8C81D4021BF1}">
      <dsp:nvSpPr>
        <dsp:cNvPr id="0" name=""/>
        <dsp:cNvSpPr/>
      </dsp:nvSpPr>
      <dsp:spPr>
        <a:xfrm>
          <a:off x="4963541" y="1420071"/>
          <a:ext cx="6837843" cy="3823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No food or drink can be consumed in the classroom unless otherwise indicated.</a:t>
          </a: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Many assignments will be submitted digitally.</a:t>
          </a: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Please make sure you have an individual water bottle. </a:t>
          </a:r>
        </a:p>
      </dsp:txBody>
      <dsp:txXfrm>
        <a:off x="4963541" y="1420071"/>
        <a:ext cx="6837843" cy="3823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43547-1E8F-A34D-AE40-EEB26034B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49518-FA64-6947-983A-0D5637237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309E0-23E0-F14D-8EE5-79B58D85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DCDCD-FA8E-D546-B255-8BB42C9D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326E3-B06C-CA49-AAA0-D5E4D58D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8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89BA-91CD-2149-8B44-ABC4D5A3A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F30EB-D65E-8B46-924A-E42593303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B0B00-8070-424B-9F24-FC7F458D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D37ED-A6DF-3F4A-8B8F-3D5FD4FC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69C2F-0B39-C749-88BA-71105F86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5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870F99-FD36-D14C-B7CC-D115237A5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AB799-D0B3-4E46-BE56-7402B2EBC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DC860-519B-9343-953E-8A7C6CBF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12050-F7F5-D34F-96E2-EE2A05A6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F15CA-45A2-5D4D-A168-6CA8BA7E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23D8-5564-F948-BA98-137D4BE4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90B23-B91F-0C4B-9B2D-2EF578809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F25C1-60FA-BE49-944B-B1C7F03F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1D6F1-AAF4-F940-B413-13D87A623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49403-4D78-2144-B43E-D980D408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77FB-6950-1546-807D-590AAD89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34BFD-966F-0842-BE46-E27B8244C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26F61-2BCC-6A4E-BE43-BFAEA0CC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3C7DF-1665-F144-BA6D-C76FC02A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C45D4-F240-E046-8EE0-C4ACEFBC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3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EFAA-C9D5-A34C-B89F-119162AD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047C0-2D4C-3941-B795-7B222EB55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FBD7C-96FD-304C-9AC4-B90BB953C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AE9D7-EBB3-7740-9586-F2C1C1AB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F8246-57B7-BD4E-8E9B-E837E938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BDE4A-DC18-394F-B104-7C73DB01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C71B-9211-A74D-B360-9CFC1A14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84797-9392-8642-ADDF-8345B8001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A4AD4-A749-AA49-A5D6-E274CED56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EB30B5-5836-144E-8992-5A0A8E07E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391F59-54B3-2545-A10B-B625A6899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E8BEC-0295-EA41-AE84-7E90AE74E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EA046-9D6A-9F4F-99E0-1991CE81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FA2A74-80CE-CC48-8CCF-2FD61FDF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8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9E1FA-F185-2942-ABDC-061DF6F82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5B767-24C8-0442-9757-8C7012C8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B5F5D-BCA3-C34D-9CDF-BD425F4FB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FC1CA-5FD4-F747-B853-9F708E45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6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9D52BA-CC2B-264F-9620-4116D4F6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91EEF-22BC-8D4D-B99F-8CE3DC64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20E17-F9A0-E040-BC77-EBACA9F0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9618-FAC3-A54E-ADFB-9986AD171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6F4C8-14C7-D84D-9F3E-D7A7632B4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467A8-72FE-CA41-A358-ED147157E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0F8D1-8379-8340-9292-D69BBD88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9AAE2-A807-5D49-8897-A928B5E2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C9A57-50F2-DD4B-8354-42C2F0A0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2A9C-C40D-974A-8D2A-D4DFA285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065324-BBC9-8D47-9E71-04C8AE843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51939-C8EE-6147-A864-8630A1F91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021B5-017D-3944-9CEF-DB914EED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54853-64D5-C044-9A20-BB3EFFAB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8C864-FE27-454D-8397-AB066886A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4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CB0504-F775-7F47-9ED2-560E4E508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032D4-3FAE-7E45-839F-C79436873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13704-492C-8540-AA7A-DD8DF282E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A8D8F-8DDB-7A4E-A014-158A0755E12C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AD222-35DD-E74B-92BE-64A32302C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F6501-8033-CF47-941C-391843829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6E80-561B-8B4D-96F3-11516508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7ADD6C35-4B10-4BFC-BAD6-56B49A790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D0AAB-0689-534A-BE39-5E9070118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4" y="3010830"/>
            <a:ext cx="5946579" cy="1514185"/>
          </a:xfrm>
        </p:spPr>
        <p:txBody>
          <a:bodyPr anchor="t">
            <a:normAutofit/>
          </a:bodyPr>
          <a:lstStyle/>
          <a:p>
            <a:r>
              <a:rPr lang="en-US" sz="5000" b="1" dirty="0">
                <a:solidFill>
                  <a:srgbClr val="1D0E97"/>
                </a:solidFill>
              </a:rPr>
              <a:t>Ms. </a:t>
            </a:r>
            <a:r>
              <a:rPr lang="en-US" sz="5000" b="1" dirty="0" err="1">
                <a:solidFill>
                  <a:srgbClr val="1D0E97"/>
                </a:solidFill>
              </a:rPr>
              <a:t>Caproon</a:t>
            </a:r>
            <a:endParaRPr lang="en-US" sz="5000" b="1" dirty="0">
              <a:solidFill>
                <a:srgbClr val="1D0E97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2AFDD1C-2418-460A-B0D3-EEF55EC8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66957" y="2290257"/>
            <a:ext cx="5324737" cy="4559213"/>
            <a:chOff x="6852124" y="2290257"/>
            <a:chExt cx="5330118" cy="455921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F1D9B44-43EB-4833-B924-356EBE6D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52124" y="2290257"/>
              <a:ext cx="5330118" cy="4559213"/>
            </a:xfrm>
            <a:custGeom>
              <a:avLst/>
              <a:gdLst>
                <a:gd name="connsiteX0" fmla="*/ 3444904 w 5330118"/>
                <a:gd name="connsiteY0" fmla="*/ 220 h 4559213"/>
                <a:gd name="connsiteX1" fmla="*/ 3769380 w 5330118"/>
                <a:gd name="connsiteY1" fmla="*/ 20786 h 4559213"/>
                <a:gd name="connsiteX2" fmla="*/ 4399652 w 5330118"/>
                <a:gd name="connsiteY2" fmla="*/ 157746 h 4559213"/>
                <a:gd name="connsiteX3" fmla="*/ 4978946 w 5330118"/>
                <a:gd name="connsiteY3" fmla="*/ 421156 h 4559213"/>
                <a:gd name="connsiteX4" fmla="*/ 5239909 w 5330118"/>
                <a:gd name="connsiteY4" fmla="*/ 596177 h 4559213"/>
                <a:gd name="connsiteX5" fmla="*/ 5330118 w 5330118"/>
                <a:gd name="connsiteY5" fmla="*/ 672101 h 4559213"/>
                <a:gd name="connsiteX6" fmla="*/ 5330118 w 5330118"/>
                <a:gd name="connsiteY6" fmla="*/ 817108 h 4559213"/>
                <a:gd name="connsiteX7" fmla="*/ 5165156 w 5330118"/>
                <a:gd name="connsiteY7" fmla="*/ 689392 h 4559213"/>
                <a:gd name="connsiteX8" fmla="*/ 4907074 w 5330118"/>
                <a:gd name="connsiteY8" fmla="*/ 537310 h 4559213"/>
                <a:gd name="connsiteX9" fmla="*/ 4344130 w 5330118"/>
                <a:gd name="connsiteY9" fmla="*/ 331280 h 4559213"/>
                <a:gd name="connsiteX10" fmla="*/ 3749396 w 5330118"/>
                <a:gd name="connsiteY10" fmla="*/ 251913 h 4559213"/>
                <a:gd name="connsiteX11" fmla="*/ 3153752 w 5330118"/>
                <a:gd name="connsiteY11" fmla="*/ 282158 h 4559213"/>
                <a:gd name="connsiteX12" fmla="*/ 2861381 w 5330118"/>
                <a:gd name="connsiteY12" fmla="*/ 336106 h 4559213"/>
                <a:gd name="connsiteX13" fmla="*/ 2574686 w 5330118"/>
                <a:gd name="connsiteY13" fmla="*/ 413220 h 4559213"/>
                <a:gd name="connsiteX14" fmla="*/ 2294918 w 5330118"/>
                <a:gd name="connsiteY14" fmla="*/ 511569 h 4559213"/>
                <a:gd name="connsiteX15" fmla="*/ 2023438 w 5330118"/>
                <a:gd name="connsiteY15" fmla="*/ 630404 h 4559213"/>
                <a:gd name="connsiteX16" fmla="*/ 1508751 w 5330118"/>
                <a:gd name="connsiteY16" fmla="*/ 922342 h 4559213"/>
                <a:gd name="connsiteX17" fmla="*/ 1387034 w 5330118"/>
                <a:gd name="connsiteY17" fmla="*/ 1006427 h 4559213"/>
                <a:gd name="connsiteX18" fmla="*/ 1327197 w 5330118"/>
                <a:gd name="connsiteY18" fmla="*/ 1049865 h 4559213"/>
                <a:gd name="connsiteX19" fmla="*/ 1268155 w 5330118"/>
                <a:gd name="connsiteY19" fmla="*/ 1094374 h 4559213"/>
                <a:gd name="connsiteX20" fmla="*/ 1040389 w 5330118"/>
                <a:gd name="connsiteY20" fmla="*/ 1283245 h 4559213"/>
                <a:gd name="connsiteX21" fmla="*/ 633794 w 5330118"/>
                <a:gd name="connsiteY21" fmla="*/ 1711714 h 4559213"/>
                <a:gd name="connsiteX22" fmla="*/ 460415 w 5330118"/>
                <a:gd name="connsiteY22" fmla="*/ 1950670 h 4559213"/>
                <a:gd name="connsiteX23" fmla="*/ 312810 w 5330118"/>
                <a:gd name="connsiteY23" fmla="*/ 2205715 h 4559213"/>
                <a:gd name="connsiteX24" fmla="*/ 280110 w 5330118"/>
                <a:gd name="connsiteY24" fmla="*/ 2271675 h 4559213"/>
                <a:gd name="connsiteX25" fmla="*/ 264214 w 5330118"/>
                <a:gd name="connsiteY25" fmla="*/ 2304923 h 4559213"/>
                <a:gd name="connsiteX26" fmla="*/ 249113 w 5330118"/>
                <a:gd name="connsiteY26" fmla="*/ 2338492 h 4559213"/>
                <a:gd name="connsiteX27" fmla="*/ 220272 w 5330118"/>
                <a:gd name="connsiteY27" fmla="*/ 2406168 h 4559213"/>
                <a:gd name="connsiteX28" fmla="*/ 193250 w 5330118"/>
                <a:gd name="connsiteY28" fmla="*/ 2474595 h 4559213"/>
                <a:gd name="connsiteX29" fmla="*/ 105368 w 5330118"/>
                <a:gd name="connsiteY29" fmla="*/ 2754843 h 4559213"/>
                <a:gd name="connsiteX30" fmla="*/ 34063 w 5330118"/>
                <a:gd name="connsiteY30" fmla="*/ 3335503 h 4559213"/>
                <a:gd name="connsiteX31" fmla="*/ 64038 w 5330118"/>
                <a:gd name="connsiteY31" fmla="*/ 3625404 h 4559213"/>
                <a:gd name="connsiteX32" fmla="*/ 155554 w 5330118"/>
                <a:gd name="connsiteY32" fmla="*/ 3902649 h 4559213"/>
                <a:gd name="connsiteX33" fmla="*/ 187118 w 5330118"/>
                <a:gd name="connsiteY33" fmla="*/ 3968931 h 4559213"/>
                <a:gd name="connsiteX34" fmla="*/ 222202 w 5330118"/>
                <a:gd name="connsiteY34" fmla="*/ 4033711 h 4559213"/>
                <a:gd name="connsiteX35" fmla="*/ 299980 w 5330118"/>
                <a:gd name="connsiteY35" fmla="*/ 4159303 h 4559213"/>
                <a:gd name="connsiteX36" fmla="*/ 385818 w 5330118"/>
                <a:gd name="connsiteY36" fmla="*/ 4280604 h 4559213"/>
                <a:gd name="connsiteX37" fmla="*/ 477786 w 5330118"/>
                <a:gd name="connsiteY37" fmla="*/ 4398474 h 4559213"/>
                <a:gd name="connsiteX38" fmla="*/ 609756 w 5330118"/>
                <a:gd name="connsiteY38" fmla="*/ 4559213 h 4559213"/>
                <a:gd name="connsiteX39" fmla="*/ 480825 w 5330118"/>
                <a:gd name="connsiteY39" fmla="*/ 4559213 h 4559213"/>
                <a:gd name="connsiteX40" fmla="*/ 404211 w 5330118"/>
                <a:gd name="connsiteY40" fmla="*/ 4446629 h 4559213"/>
                <a:gd name="connsiteX41" fmla="*/ 321439 w 5330118"/>
                <a:gd name="connsiteY41" fmla="*/ 4320180 h 4559213"/>
                <a:gd name="connsiteX42" fmla="*/ 242640 w 5330118"/>
                <a:gd name="connsiteY42" fmla="*/ 4190941 h 4559213"/>
                <a:gd name="connsiteX43" fmla="*/ 109909 w 5330118"/>
                <a:gd name="connsiteY43" fmla="*/ 3919809 h 4559213"/>
                <a:gd name="connsiteX44" fmla="*/ 26229 w 5330118"/>
                <a:gd name="connsiteY44" fmla="*/ 3632054 h 4559213"/>
                <a:gd name="connsiteX45" fmla="*/ 0 w 5330118"/>
                <a:gd name="connsiteY45" fmla="*/ 3335503 h 4559213"/>
                <a:gd name="connsiteX46" fmla="*/ 234352 w 5330118"/>
                <a:gd name="connsiteY46" fmla="*/ 2173647 h 4559213"/>
                <a:gd name="connsiteX47" fmla="*/ 360384 w 5330118"/>
                <a:gd name="connsiteY47" fmla="*/ 1898869 h 4559213"/>
                <a:gd name="connsiteX48" fmla="*/ 511282 w 5330118"/>
                <a:gd name="connsiteY48" fmla="*/ 1634172 h 4559213"/>
                <a:gd name="connsiteX49" fmla="*/ 884381 w 5330118"/>
                <a:gd name="connsiteY49" fmla="*/ 1143281 h 4559213"/>
                <a:gd name="connsiteX50" fmla="*/ 1104768 w 5330118"/>
                <a:gd name="connsiteY50" fmla="*/ 921806 h 4559213"/>
                <a:gd name="connsiteX51" fmla="*/ 1163128 w 5330118"/>
                <a:gd name="connsiteY51" fmla="*/ 869254 h 4559213"/>
                <a:gd name="connsiteX52" fmla="*/ 1222624 w 5330118"/>
                <a:gd name="connsiteY52" fmla="*/ 817773 h 4559213"/>
                <a:gd name="connsiteX53" fmla="*/ 1345591 w 5330118"/>
                <a:gd name="connsiteY53" fmla="*/ 718886 h 4559213"/>
                <a:gd name="connsiteX54" fmla="*/ 1883100 w 5330118"/>
                <a:gd name="connsiteY54" fmla="*/ 378362 h 4559213"/>
                <a:gd name="connsiteX55" fmla="*/ 3118895 w 5330118"/>
                <a:gd name="connsiteY55" fmla="*/ 13600 h 4559213"/>
                <a:gd name="connsiteX56" fmla="*/ 3444904 w 5330118"/>
                <a:gd name="connsiteY56" fmla="*/ 220 h 45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330118" h="4559213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32CECE0-15B8-4DAB-B839-B0082C6F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4598" y="2512952"/>
              <a:ext cx="5307644" cy="4336518"/>
            </a:xfrm>
            <a:custGeom>
              <a:avLst/>
              <a:gdLst>
                <a:gd name="connsiteX0" fmla="*/ 5307644 w 5307644"/>
                <a:gd name="connsiteY0" fmla="*/ 4310537 h 4336518"/>
                <a:gd name="connsiteX1" fmla="*/ 5307644 w 5307644"/>
                <a:gd name="connsiteY1" fmla="*/ 4336518 h 4336518"/>
                <a:gd name="connsiteX2" fmla="*/ 5271469 w 5307644"/>
                <a:gd name="connsiteY2" fmla="*/ 4336518 h 4336518"/>
                <a:gd name="connsiteX3" fmla="*/ 3433280 w 5307644"/>
                <a:gd name="connsiteY3" fmla="*/ 1379 h 4336518"/>
                <a:gd name="connsiteX4" fmla="*/ 3739290 w 5307644"/>
                <a:gd name="connsiteY4" fmla="*/ 5668 h 4336518"/>
                <a:gd name="connsiteX5" fmla="*/ 4345494 w 5307644"/>
                <a:gd name="connsiteY5" fmla="*/ 94581 h 4336518"/>
                <a:gd name="connsiteX6" fmla="*/ 4922289 w 5307644"/>
                <a:gd name="connsiteY6" fmla="*/ 300933 h 4336518"/>
                <a:gd name="connsiteX7" fmla="*/ 5188801 w 5307644"/>
                <a:gd name="connsiteY7" fmla="*/ 449771 h 4336518"/>
                <a:gd name="connsiteX8" fmla="*/ 5307644 w 5307644"/>
                <a:gd name="connsiteY8" fmla="*/ 531018 h 4336518"/>
                <a:gd name="connsiteX9" fmla="*/ 5307644 w 5307644"/>
                <a:gd name="connsiteY9" fmla="*/ 868543 h 4336518"/>
                <a:gd name="connsiteX10" fmla="*/ 5256558 w 5307644"/>
                <a:gd name="connsiteY10" fmla="*/ 823998 h 4336518"/>
                <a:gd name="connsiteX11" fmla="*/ 4794554 w 5307644"/>
                <a:gd name="connsiteY11" fmla="*/ 538923 h 4336518"/>
                <a:gd name="connsiteX12" fmla="*/ 4274643 w 5307644"/>
                <a:gd name="connsiteY12" fmla="*/ 359921 h 4336518"/>
                <a:gd name="connsiteX13" fmla="*/ 3722940 w 5307644"/>
                <a:gd name="connsiteY13" fmla="*/ 285703 h 4336518"/>
                <a:gd name="connsiteX14" fmla="*/ 3163858 w 5307644"/>
                <a:gd name="connsiteY14" fmla="*/ 304579 h 4336518"/>
                <a:gd name="connsiteX15" fmla="*/ 2615108 w 5307644"/>
                <a:gd name="connsiteY15" fmla="*/ 413546 h 4336518"/>
                <a:gd name="connsiteX16" fmla="*/ 2090201 w 5307644"/>
                <a:gd name="connsiteY16" fmla="*/ 603167 h 4336518"/>
                <a:gd name="connsiteX17" fmla="*/ 1152228 w 5307644"/>
                <a:gd name="connsiteY17" fmla="*/ 1185758 h 4336518"/>
                <a:gd name="connsiteX18" fmla="*/ 768796 w 5307644"/>
                <a:gd name="connsiteY18" fmla="*/ 1574544 h 4336518"/>
                <a:gd name="connsiteX19" fmla="*/ 465637 w 5307644"/>
                <a:gd name="connsiteY19" fmla="*/ 2021033 h 4336518"/>
                <a:gd name="connsiteX20" fmla="*/ 259898 w 5307644"/>
                <a:gd name="connsiteY20" fmla="*/ 2514605 h 4336518"/>
                <a:gd name="connsiteX21" fmla="*/ 185075 w 5307644"/>
                <a:gd name="connsiteY21" fmla="*/ 3040781 h 4336518"/>
                <a:gd name="connsiteX22" fmla="*/ 216639 w 5307644"/>
                <a:gd name="connsiteY22" fmla="*/ 3298400 h 4336518"/>
                <a:gd name="connsiteX23" fmla="*/ 309857 w 5307644"/>
                <a:gd name="connsiteY23" fmla="*/ 3539393 h 4336518"/>
                <a:gd name="connsiteX24" fmla="*/ 374918 w 5307644"/>
                <a:gd name="connsiteY24" fmla="*/ 3652866 h 4336518"/>
                <a:gd name="connsiteX25" fmla="*/ 449628 w 5307644"/>
                <a:gd name="connsiteY25" fmla="*/ 3762691 h 4336518"/>
                <a:gd name="connsiteX26" fmla="*/ 622212 w 5307644"/>
                <a:gd name="connsiteY26" fmla="*/ 3974942 h 4336518"/>
                <a:gd name="connsiteX27" fmla="*/ 808989 w 5307644"/>
                <a:gd name="connsiteY27" fmla="*/ 4188802 h 4336518"/>
                <a:gd name="connsiteX28" fmla="*/ 901868 w 5307644"/>
                <a:gd name="connsiteY28" fmla="*/ 4300450 h 4336518"/>
                <a:gd name="connsiteX29" fmla="*/ 931233 w 5307644"/>
                <a:gd name="connsiteY29" fmla="*/ 4336518 h 4336518"/>
                <a:gd name="connsiteX30" fmla="*/ 512426 w 5307644"/>
                <a:gd name="connsiteY30" fmla="*/ 4336518 h 4336518"/>
                <a:gd name="connsiteX31" fmla="*/ 379799 w 5307644"/>
                <a:gd name="connsiteY31" fmla="*/ 4138930 h 4336518"/>
                <a:gd name="connsiteX32" fmla="*/ 226177 w 5307644"/>
                <a:gd name="connsiteY32" fmla="*/ 3891071 h 4336518"/>
                <a:gd name="connsiteX33" fmla="*/ 156916 w 5307644"/>
                <a:gd name="connsiteY33" fmla="*/ 3759688 h 4336518"/>
                <a:gd name="connsiteX34" fmla="*/ 98101 w 5307644"/>
                <a:gd name="connsiteY34" fmla="*/ 3622191 h 4336518"/>
                <a:gd name="connsiteX35" fmla="*/ 53025 w 5307644"/>
                <a:gd name="connsiteY35" fmla="*/ 3479547 h 4336518"/>
                <a:gd name="connsiteX36" fmla="*/ 36221 w 5307644"/>
                <a:gd name="connsiteY36" fmla="*/ 3406831 h 4336518"/>
                <a:gd name="connsiteX37" fmla="*/ 28841 w 5307644"/>
                <a:gd name="connsiteY37" fmla="*/ 3370365 h 4336518"/>
                <a:gd name="connsiteX38" fmla="*/ 22709 w 5307644"/>
                <a:gd name="connsiteY38" fmla="*/ 3333792 h 4336518"/>
                <a:gd name="connsiteX39" fmla="*/ 0 w 5307644"/>
                <a:gd name="connsiteY39" fmla="*/ 3040781 h 4336518"/>
                <a:gd name="connsiteX40" fmla="*/ 63017 w 5307644"/>
                <a:gd name="connsiteY40" fmla="*/ 2469880 h 4336518"/>
                <a:gd name="connsiteX41" fmla="*/ 252405 w 5307644"/>
                <a:gd name="connsiteY41" fmla="*/ 1922897 h 4336518"/>
                <a:gd name="connsiteX42" fmla="*/ 962499 w 5307644"/>
                <a:gd name="connsiteY42" fmla="*/ 993992 h 4336518"/>
                <a:gd name="connsiteX43" fmla="*/ 1433359 w 5307644"/>
                <a:gd name="connsiteY43" fmla="*/ 630088 h 4336518"/>
                <a:gd name="connsiteX44" fmla="*/ 1959628 w 5307644"/>
                <a:gd name="connsiteY44" fmla="*/ 341151 h 4336518"/>
                <a:gd name="connsiteX45" fmla="*/ 3127865 w 5307644"/>
                <a:gd name="connsiteY45" fmla="*/ 22508 h 4336518"/>
                <a:gd name="connsiteX46" fmla="*/ 3433280 w 5307644"/>
                <a:gd name="connsiteY46" fmla="*/ 1379 h 433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07644" h="4336518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C5373BF-BD61-4FCF-8ECF-21DFEBE0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4026353 h 4311738"/>
                <a:gd name="connsiteX1" fmla="*/ 5308830 w 5308830"/>
                <a:gd name="connsiteY1" fmla="*/ 4311738 h 4311738"/>
                <a:gd name="connsiteX2" fmla="*/ 4948051 w 5308830"/>
                <a:gd name="connsiteY2" fmla="*/ 4311738 h 4311738"/>
                <a:gd name="connsiteX3" fmla="*/ 5002803 w 5308830"/>
                <a:gd name="connsiteY3" fmla="*/ 4271506 h 4311738"/>
                <a:gd name="connsiteX4" fmla="*/ 5221147 w 5308830"/>
                <a:gd name="connsiteY4" fmla="*/ 4102386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314056 h 4311738"/>
                <a:gd name="connsiteX9" fmla="*/ 5241798 w 5308830"/>
                <a:gd name="connsiteY9" fmla="*/ 1229961 h 4311738"/>
                <a:gd name="connsiteX10" fmla="*/ 4547599 w 5308830"/>
                <a:gd name="connsiteY10" fmla="*/ 723841 h 4311738"/>
                <a:gd name="connsiteX11" fmla="*/ 3595773 w 5308830"/>
                <a:gd name="connsiteY11" fmla="*/ 536258 h 4311738"/>
                <a:gd name="connsiteX12" fmla="*/ 2484874 w 5308830"/>
                <a:gd name="connsiteY12" fmla="*/ 738106 h 4311738"/>
                <a:gd name="connsiteX13" fmla="*/ 1497964 w 5308830"/>
                <a:gd name="connsiteY13" fmla="*/ 1292596 h 4311738"/>
                <a:gd name="connsiteX14" fmla="*/ 815348 w 5308830"/>
                <a:gd name="connsiteY14" fmla="*/ 2092157 h 4311738"/>
                <a:gd name="connsiteX15" fmla="*/ 567825 w 5308830"/>
                <a:gd name="connsiteY15" fmla="*/ 3022671 h 4311738"/>
                <a:gd name="connsiteX16" fmla="*/ 977486 w 5308830"/>
                <a:gd name="connsiteY16" fmla="*/ 3886690 h 4311738"/>
                <a:gd name="connsiteX17" fmla="*/ 1183907 w 5308830"/>
                <a:gd name="connsiteY17" fmla="*/ 4160932 h 4311738"/>
                <a:gd name="connsiteX18" fmla="*/ 1285607 w 5308830"/>
                <a:gd name="connsiteY18" fmla="*/ 4296799 h 4311738"/>
                <a:gd name="connsiteX19" fmla="*/ 1297817 w 5308830"/>
                <a:gd name="connsiteY19" fmla="*/ 4311738 h 4311738"/>
                <a:gd name="connsiteX20" fmla="*/ 602176 w 5308830"/>
                <a:gd name="connsiteY20" fmla="*/ 4311738 h 4311738"/>
                <a:gd name="connsiteX21" fmla="*/ 583893 w 5308830"/>
                <a:gd name="connsiteY21" fmla="*/ 4287205 h 4311738"/>
                <a:gd name="connsiteX22" fmla="*/ 0 w 5308830"/>
                <a:gd name="connsiteY22" fmla="*/ 3022564 h 4311738"/>
                <a:gd name="connsiteX23" fmla="*/ 3595773 w 5308830"/>
                <a:gd name="connsiteY23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308830" h="4311738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E6B45AB-7CCC-4949-9DC2-116644B5F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3880900 h 4311738"/>
                <a:gd name="connsiteX1" fmla="*/ 5308830 w 5308830"/>
                <a:gd name="connsiteY1" fmla="*/ 4311738 h 4311738"/>
                <a:gd name="connsiteX2" fmla="*/ 4763109 w 5308830"/>
                <a:gd name="connsiteY2" fmla="*/ 4311738 h 4311738"/>
                <a:gd name="connsiteX3" fmla="*/ 4929066 w 5308830"/>
                <a:gd name="connsiteY3" fmla="*/ 4189789 h 4311738"/>
                <a:gd name="connsiteX4" fmla="*/ 5142959 w 5308830"/>
                <a:gd name="connsiteY4" fmla="*/ 4024320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498438 h 4311738"/>
                <a:gd name="connsiteX9" fmla="*/ 5289422 w 5308830"/>
                <a:gd name="connsiteY9" fmla="*/ 1468062 h 4311738"/>
                <a:gd name="connsiteX10" fmla="*/ 5154710 w 5308830"/>
                <a:gd name="connsiteY10" fmla="*/ 1298924 h 4311738"/>
                <a:gd name="connsiteX11" fmla="*/ 4499685 w 5308830"/>
                <a:gd name="connsiteY11" fmla="*/ 821118 h 4311738"/>
                <a:gd name="connsiteX12" fmla="*/ 3595773 w 5308830"/>
                <a:gd name="connsiteY12" fmla="*/ 643510 h 4311738"/>
                <a:gd name="connsiteX13" fmla="*/ 2525523 w 5308830"/>
                <a:gd name="connsiteY13" fmla="*/ 838172 h 4311738"/>
                <a:gd name="connsiteX14" fmla="*/ 1571767 w 5308830"/>
                <a:gd name="connsiteY14" fmla="*/ 1374000 h 4311738"/>
                <a:gd name="connsiteX15" fmla="*/ 916173 w 5308830"/>
                <a:gd name="connsiteY15" fmla="*/ 2141277 h 4311738"/>
                <a:gd name="connsiteX16" fmla="*/ 681254 w 5308830"/>
                <a:gd name="connsiteY16" fmla="*/ 3022671 h 4311738"/>
                <a:gd name="connsiteX17" fmla="*/ 1069115 w 5308830"/>
                <a:gd name="connsiteY17" fmla="*/ 3823519 h 4311738"/>
                <a:gd name="connsiteX18" fmla="*/ 1277807 w 5308830"/>
                <a:gd name="connsiteY18" fmla="*/ 4100764 h 4311738"/>
                <a:gd name="connsiteX19" fmla="*/ 1373308 w 5308830"/>
                <a:gd name="connsiteY19" fmla="*/ 4228488 h 4311738"/>
                <a:gd name="connsiteX20" fmla="*/ 1441062 w 5308830"/>
                <a:gd name="connsiteY20" fmla="*/ 4311738 h 4311738"/>
                <a:gd name="connsiteX21" fmla="*/ 602176 w 5308830"/>
                <a:gd name="connsiteY21" fmla="*/ 4311738 h 4311738"/>
                <a:gd name="connsiteX22" fmla="*/ 583893 w 5308830"/>
                <a:gd name="connsiteY22" fmla="*/ 4287205 h 4311738"/>
                <a:gd name="connsiteX23" fmla="*/ 0 w 5308830"/>
                <a:gd name="connsiteY23" fmla="*/ 3022564 h 4311738"/>
                <a:gd name="connsiteX24" fmla="*/ 3595773 w 5308830"/>
                <a:gd name="connsiteY24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08830" h="4311738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1D22245-3D67-419C-A6B5-DD0EB0D8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3758" y="0"/>
            <a:ext cx="5081407" cy="3133064"/>
            <a:chOff x="5907711" y="0"/>
            <a:chExt cx="5081407" cy="3133064"/>
          </a:xfrm>
          <a:solidFill>
            <a:schemeClr val="accent5">
              <a:alpha val="5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3A64720-9AA0-4796-8E62-15672228C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9200" y="0"/>
              <a:ext cx="5069918" cy="3111852"/>
            </a:xfrm>
            <a:custGeom>
              <a:avLst/>
              <a:gdLst>
                <a:gd name="connsiteX0" fmla="*/ 145909 w 5069918"/>
                <a:gd name="connsiteY0" fmla="*/ 0 h 3111852"/>
                <a:gd name="connsiteX1" fmla="*/ 205279 w 5069918"/>
                <a:gd name="connsiteY1" fmla="*/ 0 h 3111852"/>
                <a:gd name="connsiteX2" fmla="*/ 202868 w 5069918"/>
                <a:gd name="connsiteY2" fmla="*/ 5043 h 3111852"/>
                <a:gd name="connsiteX3" fmla="*/ 191273 w 5069918"/>
                <a:gd name="connsiteY3" fmla="*/ 30818 h 3111852"/>
                <a:gd name="connsiteX4" fmla="*/ 169129 w 5069918"/>
                <a:gd name="connsiteY4" fmla="*/ 82781 h 3111852"/>
                <a:gd name="connsiteX5" fmla="*/ 148381 w 5069918"/>
                <a:gd name="connsiteY5" fmla="*/ 135320 h 3111852"/>
                <a:gd name="connsiteX6" fmla="*/ 80903 w 5069918"/>
                <a:gd name="connsiteY6" fmla="*/ 350499 h 3111852"/>
                <a:gd name="connsiteX7" fmla="*/ 26154 w 5069918"/>
                <a:gd name="connsiteY7" fmla="*/ 796339 h 3111852"/>
                <a:gd name="connsiteX8" fmla="*/ 49170 w 5069918"/>
                <a:gd name="connsiteY8" fmla="*/ 1018931 h 3111852"/>
                <a:gd name="connsiteX9" fmla="*/ 119437 w 5069918"/>
                <a:gd name="connsiteY9" fmla="*/ 1231804 h 3111852"/>
                <a:gd name="connsiteX10" fmla="*/ 143672 w 5069918"/>
                <a:gd name="connsiteY10" fmla="*/ 1282696 h 3111852"/>
                <a:gd name="connsiteX11" fmla="*/ 170611 w 5069918"/>
                <a:gd name="connsiteY11" fmla="*/ 1332436 h 3111852"/>
                <a:gd name="connsiteX12" fmla="*/ 230330 w 5069918"/>
                <a:gd name="connsiteY12" fmla="*/ 1428867 h 3111852"/>
                <a:gd name="connsiteX13" fmla="*/ 296237 w 5069918"/>
                <a:gd name="connsiteY13" fmla="*/ 1522004 h 3111852"/>
                <a:gd name="connsiteX14" fmla="*/ 366853 w 5069918"/>
                <a:gd name="connsiteY14" fmla="*/ 1612506 h 3111852"/>
                <a:gd name="connsiteX15" fmla="*/ 513838 w 5069918"/>
                <a:gd name="connsiteY15" fmla="*/ 1791535 h 3111852"/>
                <a:gd name="connsiteX16" fmla="*/ 587330 w 5069918"/>
                <a:gd name="connsiteY16" fmla="*/ 1882283 h 3111852"/>
                <a:gd name="connsiteX17" fmla="*/ 658817 w 5069918"/>
                <a:gd name="connsiteY17" fmla="*/ 1974186 h 3111852"/>
                <a:gd name="connsiteX18" fmla="*/ 730305 w 5069918"/>
                <a:gd name="connsiteY18" fmla="*/ 2062959 h 3111852"/>
                <a:gd name="connsiteX19" fmla="*/ 805018 w 5069918"/>
                <a:gd name="connsiteY19" fmla="*/ 2148685 h 3111852"/>
                <a:gd name="connsiteX20" fmla="*/ 963424 w 5069918"/>
                <a:gd name="connsiteY20" fmla="*/ 2310337 h 3111852"/>
                <a:gd name="connsiteX21" fmla="*/ 1319204 w 5069918"/>
                <a:gd name="connsiteY21" fmla="*/ 2580196 h 3111852"/>
                <a:gd name="connsiteX22" fmla="*/ 1515882 w 5069918"/>
                <a:gd name="connsiteY22" fmla="*/ 2681651 h 3111852"/>
                <a:gd name="connsiteX23" fmla="*/ 1723456 w 5069918"/>
                <a:gd name="connsiteY23" fmla="*/ 2758319 h 3111852"/>
                <a:gd name="connsiteX24" fmla="*/ 1939662 w 5069918"/>
                <a:gd name="connsiteY24" fmla="*/ 2811269 h 3111852"/>
                <a:gd name="connsiteX25" fmla="*/ 2162581 w 5069918"/>
                <a:gd name="connsiteY25" fmla="*/ 2840916 h 3111852"/>
                <a:gd name="connsiteX26" fmla="*/ 2389597 w 5069918"/>
                <a:gd name="connsiteY26" fmla="*/ 2850221 h 3111852"/>
                <a:gd name="connsiteX27" fmla="*/ 2446002 w 5069918"/>
                <a:gd name="connsiteY27" fmla="*/ 2849808 h 3111852"/>
                <a:gd name="connsiteX28" fmla="*/ 2473638 w 5069918"/>
                <a:gd name="connsiteY28" fmla="*/ 2849151 h 3111852"/>
                <a:gd name="connsiteX29" fmla="*/ 2501187 w 5069918"/>
                <a:gd name="connsiteY29" fmla="*/ 2847832 h 3111852"/>
                <a:gd name="connsiteX30" fmla="*/ 2610685 w 5069918"/>
                <a:gd name="connsiteY30" fmla="*/ 2838774 h 3111852"/>
                <a:gd name="connsiteX31" fmla="*/ 3033071 w 5069918"/>
                <a:gd name="connsiteY31" fmla="*/ 2730979 h 3111852"/>
                <a:gd name="connsiteX32" fmla="*/ 3232974 w 5069918"/>
                <a:gd name="connsiteY32" fmla="*/ 2637430 h 3111852"/>
                <a:gd name="connsiteX33" fmla="*/ 3425990 w 5069918"/>
                <a:gd name="connsiteY33" fmla="*/ 2523622 h 3111852"/>
                <a:gd name="connsiteX34" fmla="*/ 3613601 w 5069918"/>
                <a:gd name="connsiteY34" fmla="*/ 2394827 h 3111852"/>
                <a:gd name="connsiteX35" fmla="*/ 3706185 w 5069918"/>
                <a:gd name="connsiteY35" fmla="*/ 2326642 h 3111852"/>
                <a:gd name="connsiteX36" fmla="*/ 3799729 w 5069918"/>
                <a:gd name="connsiteY36" fmla="*/ 2255904 h 3111852"/>
                <a:gd name="connsiteX37" fmla="*/ 4175561 w 5069918"/>
                <a:gd name="connsiteY37" fmla="*/ 1976821 h 3111852"/>
                <a:gd name="connsiteX38" fmla="*/ 4517132 w 5069918"/>
                <a:gd name="connsiteY38" fmla="*/ 1683080 h 3111852"/>
                <a:gd name="connsiteX39" fmla="*/ 4659758 w 5069918"/>
                <a:gd name="connsiteY39" fmla="*/ 1519452 h 3111852"/>
                <a:gd name="connsiteX40" fmla="*/ 4773178 w 5069918"/>
                <a:gd name="connsiteY40" fmla="*/ 1340423 h 3111852"/>
                <a:gd name="connsiteX41" fmla="*/ 4892092 w 5069918"/>
                <a:gd name="connsiteY41" fmla="*/ 938311 h 3111852"/>
                <a:gd name="connsiteX42" fmla="*/ 4898804 w 5069918"/>
                <a:gd name="connsiteY42" fmla="*/ 831503 h 3111852"/>
                <a:gd name="connsiteX43" fmla="*/ 4899153 w 5069918"/>
                <a:gd name="connsiteY43" fmla="*/ 776988 h 3111852"/>
                <a:gd name="connsiteX44" fmla="*/ 4898456 w 5069918"/>
                <a:gd name="connsiteY44" fmla="*/ 721484 h 3111852"/>
                <a:gd name="connsiteX45" fmla="*/ 4886774 w 5069918"/>
                <a:gd name="connsiteY45" fmla="*/ 499635 h 3111852"/>
                <a:gd name="connsiteX46" fmla="*/ 4815896 w 5069918"/>
                <a:gd name="connsiteY46" fmla="*/ 59970 h 3111852"/>
                <a:gd name="connsiteX47" fmla="*/ 4798654 w 5069918"/>
                <a:gd name="connsiteY47" fmla="*/ 0 h 3111852"/>
                <a:gd name="connsiteX48" fmla="*/ 4909441 w 5069918"/>
                <a:gd name="connsiteY48" fmla="*/ 0 h 3111852"/>
                <a:gd name="connsiteX49" fmla="*/ 4921297 w 5069918"/>
                <a:gd name="connsiteY49" fmla="*/ 34112 h 3111852"/>
                <a:gd name="connsiteX50" fmla="*/ 5027482 w 5069918"/>
                <a:gd name="connsiteY50" fmla="*/ 483740 h 3111852"/>
                <a:gd name="connsiteX51" fmla="*/ 5058082 w 5069918"/>
                <a:gd name="connsiteY51" fmla="*/ 712837 h 3111852"/>
                <a:gd name="connsiteX52" fmla="*/ 5063486 w 5069918"/>
                <a:gd name="connsiteY52" fmla="*/ 770400 h 3111852"/>
                <a:gd name="connsiteX53" fmla="*/ 5067846 w 5069918"/>
                <a:gd name="connsiteY53" fmla="*/ 829033 h 3111852"/>
                <a:gd name="connsiteX54" fmla="*/ 5069414 w 5069918"/>
                <a:gd name="connsiteY54" fmla="*/ 948521 h 3111852"/>
                <a:gd name="connsiteX55" fmla="*/ 5040732 w 5069918"/>
                <a:gd name="connsiteY55" fmla="*/ 1188571 h 3111852"/>
                <a:gd name="connsiteX56" fmla="*/ 4964102 w 5069918"/>
                <a:gd name="connsiteY56" fmla="*/ 1421620 h 3111852"/>
                <a:gd name="connsiteX57" fmla="*/ 4689486 w 5069918"/>
                <a:gd name="connsiteY57" fmla="*/ 1828757 h 3111852"/>
                <a:gd name="connsiteX58" fmla="*/ 4333792 w 5069918"/>
                <a:gd name="connsiteY58" fmla="*/ 2155355 h 3111852"/>
                <a:gd name="connsiteX59" fmla="*/ 3965196 w 5069918"/>
                <a:gd name="connsiteY59" fmla="*/ 2446790 h 3111852"/>
                <a:gd name="connsiteX60" fmla="*/ 3873745 w 5069918"/>
                <a:gd name="connsiteY60" fmla="*/ 2519916 h 3111852"/>
                <a:gd name="connsiteX61" fmla="*/ 3779416 w 5069918"/>
                <a:gd name="connsiteY61" fmla="*/ 2593454 h 3111852"/>
                <a:gd name="connsiteX62" fmla="*/ 3582739 w 5069918"/>
                <a:gd name="connsiteY62" fmla="*/ 2735343 h 3111852"/>
                <a:gd name="connsiteX63" fmla="*/ 3371851 w 5069918"/>
                <a:gd name="connsiteY63" fmla="*/ 2865126 h 3111852"/>
                <a:gd name="connsiteX64" fmla="*/ 3143614 w 5069918"/>
                <a:gd name="connsiteY64" fmla="*/ 2974568 h 3111852"/>
                <a:gd name="connsiteX65" fmla="*/ 2643552 w 5069918"/>
                <a:gd name="connsiteY65" fmla="*/ 3101304 h 3111852"/>
                <a:gd name="connsiteX66" fmla="*/ 2514264 w 5069918"/>
                <a:gd name="connsiteY66" fmla="*/ 3110445 h 3111852"/>
                <a:gd name="connsiteX67" fmla="*/ 2481920 w 5069918"/>
                <a:gd name="connsiteY67" fmla="*/ 3111598 h 3111852"/>
                <a:gd name="connsiteX68" fmla="*/ 2449664 w 5069918"/>
                <a:gd name="connsiteY68" fmla="*/ 3111763 h 3111852"/>
                <a:gd name="connsiteX69" fmla="*/ 2386284 w 5069918"/>
                <a:gd name="connsiteY69" fmla="*/ 3111022 h 3111852"/>
                <a:gd name="connsiteX70" fmla="*/ 2260658 w 5069918"/>
                <a:gd name="connsiteY70" fmla="*/ 3106080 h 3111852"/>
                <a:gd name="connsiteX71" fmla="*/ 2134945 w 5069918"/>
                <a:gd name="connsiteY71" fmla="*/ 3094716 h 3111852"/>
                <a:gd name="connsiteX72" fmla="*/ 1884564 w 5069918"/>
                <a:gd name="connsiteY72" fmla="*/ 3054200 h 3111852"/>
                <a:gd name="connsiteX73" fmla="*/ 1639764 w 5069918"/>
                <a:gd name="connsiteY73" fmla="*/ 2984286 h 3111852"/>
                <a:gd name="connsiteX74" fmla="*/ 1407081 w 5069918"/>
                <a:gd name="connsiteY74" fmla="*/ 2882913 h 3111852"/>
                <a:gd name="connsiteX75" fmla="*/ 1193491 w 5069918"/>
                <a:gd name="connsiteY75" fmla="*/ 2750989 h 3111852"/>
                <a:gd name="connsiteX76" fmla="*/ 836141 w 5069918"/>
                <a:gd name="connsiteY76" fmla="*/ 2418627 h 3111852"/>
                <a:gd name="connsiteX77" fmla="*/ 690812 w 5069918"/>
                <a:gd name="connsiteY77" fmla="*/ 2230210 h 3111852"/>
                <a:gd name="connsiteX78" fmla="*/ 562397 w 5069918"/>
                <a:gd name="connsiteY78" fmla="*/ 2033725 h 3111852"/>
                <a:gd name="connsiteX79" fmla="*/ 502504 w 5069918"/>
                <a:gd name="connsiteY79" fmla="*/ 1936223 h 3111852"/>
                <a:gd name="connsiteX80" fmla="*/ 440258 w 5069918"/>
                <a:gd name="connsiteY80" fmla="*/ 1840368 h 3111852"/>
                <a:gd name="connsiteX81" fmla="*/ 310360 w 5069918"/>
                <a:gd name="connsiteY81" fmla="*/ 1649481 h 3111852"/>
                <a:gd name="connsiteX82" fmla="*/ 246806 w 5069918"/>
                <a:gd name="connsiteY82" fmla="*/ 1552391 h 3111852"/>
                <a:gd name="connsiteX83" fmla="*/ 186303 w 5069918"/>
                <a:gd name="connsiteY83" fmla="*/ 1453160 h 3111852"/>
                <a:gd name="connsiteX84" fmla="*/ 84390 w 5069918"/>
                <a:gd name="connsiteY84" fmla="*/ 1244980 h 3111852"/>
                <a:gd name="connsiteX85" fmla="*/ 20139 w 5069918"/>
                <a:gd name="connsiteY85" fmla="*/ 1024037 h 3111852"/>
                <a:gd name="connsiteX86" fmla="*/ 0 w 5069918"/>
                <a:gd name="connsiteY86" fmla="*/ 796339 h 3111852"/>
                <a:gd name="connsiteX87" fmla="*/ 102773 w 5069918"/>
                <a:gd name="connsiteY87" fmla="*/ 121376 h 311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069918" h="3111852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1BCBF53-F859-485D-8008-16DE1F4FB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3885" y="1"/>
              <a:ext cx="4960549" cy="2918955"/>
            </a:xfrm>
            <a:custGeom>
              <a:avLst/>
              <a:gdLst>
                <a:gd name="connsiteX0" fmla="*/ 154335 w 4960549"/>
                <a:gd name="connsiteY0" fmla="*/ 0 h 2918955"/>
                <a:gd name="connsiteX1" fmla="*/ 347871 w 4960549"/>
                <a:gd name="connsiteY1" fmla="*/ 0 h 2918955"/>
                <a:gd name="connsiteX2" fmla="*/ 268143 w 4960549"/>
                <a:gd name="connsiteY2" fmla="*/ 165468 h 2918955"/>
                <a:gd name="connsiteX3" fmla="*/ 199554 w 4960549"/>
                <a:gd name="connsiteY3" fmla="*/ 358938 h 2918955"/>
                <a:gd name="connsiteX4" fmla="*/ 142104 w 4960549"/>
                <a:gd name="connsiteY4" fmla="*/ 762944 h 2918955"/>
                <a:gd name="connsiteX5" fmla="*/ 166339 w 4960549"/>
                <a:gd name="connsiteY5" fmla="*/ 960748 h 2918955"/>
                <a:gd name="connsiteX6" fmla="*/ 237914 w 4960549"/>
                <a:gd name="connsiteY6" fmla="*/ 1145787 h 2918955"/>
                <a:gd name="connsiteX7" fmla="*/ 287868 w 4960549"/>
                <a:gd name="connsiteY7" fmla="*/ 1232913 h 2918955"/>
                <a:gd name="connsiteX8" fmla="*/ 345232 w 4960549"/>
                <a:gd name="connsiteY8" fmla="*/ 1317239 h 2918955"/>
                <a:gd name="connsiteX9" fmla="*/ 477745 w 4960549"/>
                <a:gd name="connsiteY9" fmla="*/ 1480209 h 2918955"/>
                <a:gd name="connsiteX10" fmla="*/ 621156 w 4960549"/>
                <a:gd name="connsiteY10" fmla="*/ 1644414 h 2918955"/>
                <a:gd name="connsiteX11" fmla="*/ 692469 w 4960549"/>
                <a:gd name="connsiteY11" fmla="*/ 1730140 h 2918955"/>
                <a:gd name="connsiteX12" fmla="*/ 726731 w 4960549"/>
                <a:gd name="connsiteY12" fmla="*/ 1772220 h 2918955"/>
                <a:gd name="connsiteX13" fmla="*/ 760295 w 4960549"/>
                <a:gd name="connsiteY13" fmla="*/ 1812489 h 2918955"/>
                <a:gd name="connsiteX14" fmla="*/ 1048685 w 4960549"/>
                <a:gd name="connsiteY14" fmla="*/ 2110101 h 2918955"/>
                <a:gd name="connsiteX15" fmla="*/ 1202035 w 4960549"/>
                <a:gd name="connsiteY15" fmla="*/ 2244002 h 2918955"/>
                <a:gd name="connsiteX16" fmla="*/ 1362620 w 4960549"/>
                <a:gd name="connsiteY16" fmla="*/ 2367443 h 2918955"/>
                <a:gd name="connsiteX17" fmla="*/ 1721364 w 4960549"/>
                <a:gd name="connsiteY17" fmla="*/ 2562694 h 2918955"/>
                <a:gd name="connsiteX18" fmla="*/ 1922052 w 4960549"/>
                <a:gd name="connsiteY18" fmla="*/ 2617868 h 2918955"/>
                <a:gd name="connsiteX19" fmla="*/ 1973488 w 4960549"/>
                <a:gd name="connsiteY19" fmla="*/ 2627586 h 2918955"/>
                <a:gd name="connsiteX20" fmla="*/ 2025360 w 4960549"/>
                <a:gd name="connsiteY20" fmla="*/ 2635738 h 2918955"/>
                <a:gd name="connsiteX21" fmla="*/ 2130063 w 4960549"/>
                <a:gd name="connsiteY21" fmla="*/ 2647432 h 2918955"/>
                <a:gd name="connsiteX22" fmla="*/ 2182719 w 4960549"/>
                <a:gd name="connsiteY22" fmla="*/ 2651220 h 2918955"/>
                <a:gd name="connsiteX23" fmla="*/ 2235551 w 4960549"/>
                <a:gd name="connsiteY23" fmla="*/ 2653855 h 2918955"/>
                <a:gd name="connsiteX24" fmla="*/ 2288556 w 4960549"/>
                <a:gd name="connsiteY24" fmla="*/ 2655008 h 2918955"/>
                <a:gd name="connsiteX25" fmla="*/ 2341648 w 4960549"/>
                <a:gd name="connsiteY25" fmla="*/ 2654761 h 2918955"/>
                <a:gd name="connsiteX26" fmla="*/ 2368238 w 4960549"/>
                <a:gd name="connsiteY26" fmla="*/ 2654514 h 2918955"/>
                <a:gd name="connsiteX27" fmla="*/ 2393869 w 4960549"/>
                <a:gd name="connsiteY27" fmla="*/ 2653443 h 2918955"/>
                <a:gd name="connsiteX28" fmla="*/ 2419413 w 4960549"/>
                <a:gd name="connsiteY28" fmla="*/ 2652208 h 2918955"/>
                <a:gd name="connsiteX29" fmla="*/ 2444869 w 4960549"/>
                <a:gd name="connsiteY29" fmla="*/ 2650232 h 2918955"/>
                <a:gd name="connsiteX30" fmla="*/ 2545823 w 4960549"/>
                <a:gd name="connsiteY30" fmla="*/ 2638456 h 2918955"/>
                <a:gd name="connsiteX31" fmla="*/ 2930373 w 4960549"/>
                <a:gd name="connsiteY31" fmla="*/ 2519213 h 2918955"/>
                <a:gd name="connsiteX32" fmla="*/ 3285631 w 4960549"/>
                <a:gd name="connsiteY32" fmla="*/ 2310210 h 2918955"/>
                <a:gd name="connsiteX33" fmla="*/ 3371764 w 4960549"/>
                <a:gd name="connsiteY33" fmla="*/ 2248778 h 2918955"/>
                <a:gd name="connsiteX34" fmla="*/ 3457898 w 4960549"/>
                <a:gd name="connsiteY34" fmla="*/ 2185286 h 2918955"/>
                <a:gd name="connsiteX35" fmla="*/ 3632344 w 4960549"/>
                <a:gd name="connsiteY35" fmla="*/ 2053527 h 2918955"/>
                <a:gd name="connsiteX36" fmla="*/ 3990915 w 4960549"/>
                <a:gd name="connsiteY36" fmla="*/ 1798490 h 2918955"/>
                <a:gd name="connsiteX37" fmla="*/ 4324988 w 4960549"/>
                <a:gd name="connsiteY37" fmla="*/ 1544854 h 2918955"/>
                <a:gd name="connsiteX38" fmla="*/ 4592107 w 4960549"/>
                <a:gd name="connsiteY38" fmla="*/ 1254159 h 2918955"/>
                <a:gd name="connsiteX39" fmla="*/ 4683123 w 4960549"/>
                <a:gd name="connsiteY39" fmla="*/ 1085179 h 2918955"/>
                <a:gd name="connsiteX40" fmla="*/ 4738568 w 4960549"/>
                <a:gd name="connsiteY40" fmla="*/ 900551 h 2918955"/>
                <a:gd name="connsiteX41" fmla="*/ 4753913 w 4960549"/>
                <a:gd name="connsiteY41" fmla="*/ 803708 h 2918955"/>
                <a:gd name="connsiteX42" fmla="*/ 4756441 w 4960549"/>
                <a:gd name="connsiteY42" fmla="*/ 779167 h 2918955"/>
                <a:gd name="connsiteX43" fmla="*/ 4758358 w 4960549"/>
                <a:gd name="connsiteY43" fmla="*/ 754133 h 2918955"/>
                <a:gd name="connsiteX44" fmla="*/ 4761147 w 4960549"/>
                <a:gd name="connsiteY44" fmla="*/ 702417 h 2918955"/>
                <a:gd name="connsiteX45" fmla="*/ 4756353 w 4960549"/>
                <a:gd name="connsiteY45" fmla="*/ 495638 h 2918955"/>
                <a:gd name="connsiteX46" fmla="*/ 4725578 w 4960549"/>
                <a:gd name="connsiteY46" fmla="*/ 291411 h 2918955"/>
                <a:gd name="connsiteX47" fmla="*/ 4673358 w 4960549"/>
                <a:gd name="connsiteY47" fmla="*/ 92042 h 2918955"/>
                <a:gd name="connsiteX48" fmla="*/ 4644342 w 4960549"/>
                <a:gd name="connsiteY48" fmla="*/ 0 h 2918955"/>
                <a:gd name="connsiteX49" fmla="*/ 4862756 w 4960549"/>
                <a:gd name="connsiteY49" fmla="*/ 0 h 2918955"/>
                <a:gd name="connsiteX50" fmla="*/ 4876138 w 4960549"/>
                <a:gd name="connsiteY50" fmla="*/ 45680 h 2918955"/>
                <a:gd name="connsiteX51" fmla="*/ 4911707 w 4960549"/>
                <a:gd name="connsiteY51" fmla="*/ 263329 h 2918955"/>
                <a:gd name="connsiteX52" fmla="*/ 4934809 w 4960549"/>
                <a:gd name="connsiteY52" fmla="*/ 481145 h 2918955"/>
                <a:gd name="connsiteX53" fmla="*/ 4953205 w 4960549"/>
                <a:gd name="connsiteY53" fmla="*/ 698959 h 2918955"/>
                <a:gd name="connsiteX54" fmla="*/ 4956953 w 4960549"/>
                <a:gd name="connsiteY54" fmla="*/ 753557 h 2918955"/>
                <a:gd name="connsiteX55" fmla="*/ 4958611 w 4960549"/>
                <a:gd name="connsiteY55" fmla="*/ 781638 h 2918955"/>
                <a:gd name="connsiteX56" fmla="*/ 4959831 w 4960549"/>
                <a:gd name="connsiteY56" fmla="*/ 810213 h 2918955"/>
                <a:gd name="connsiteX57" fmla="*/ 4958174 w 4960549"/>
                <a:gd name="connsiteY57" fmla="*/ 925338 h 2918955"/>
                <a:gd name="connsiteX58" fmla="*/ 4834030 w 4960549"/>
                <a:gd name="connsiteY58" fmla="*/ 1377519 h 2918955"/>
                <a:gd name="connsiteX59" fmla="*/ 4558106 w 4960549"/>
                <a:gd name="connsiteY59" fmla="*/ 1761515 h 2918955"/>
                <a:gd name="connsiteX60" fmla="*/ 4389937 w 4960549"/>
                <a:gd name="connsiteY60" fmla="*/ 1921603 h 2918955"/>
                <a:gd name="connsiteX61" fmla="*/ 4214618 w 4960549"/>
                <a:gd name="connsiteY61" fmla="*/ 2067115 h 2918955"/>
                <a:gd name="connsiteX62" fmla="*/ 3858489 w 4960549"/>
                <a:gd name="connsiteY62" fmla="*/ 2329316 h 2918955"/>
                <a:gd name="connsiteX63" fmla="*/ 3768868 w 4960549"/>
                <a:gd name="connsiteY63" fmla="*/ 2393301 h 2918955"/>
                <a:gd name="connsiteX64" fmla="*/ 3676806 w 4960549"/>
                <a:gd name="connsiteY64" fmla="*/ 2457698 h 2918955"/>
                <a:gd name="connsiteX65" fmla="*/ 3582477 w 4960549"/>
                <a:gd name="connsiteY65" fmla="*/ 2521272 h 2918955"/>
                <a:gd name="connsiteX66" fmla="*/ 3485185 w 4960549"/>
                <a:gd name="connsiteY66" fmla="*/ 2583035 h 2918955"/>
                <a:gd name="connsiteX67" fmla="*/ 3280923 w 4960549"/>
                <a:gd name="connsiteY67" fmla="*/ 2698983 h 2918955"/>
                <a:gd name="connsiteX68" fmla="*/ 3061230 w 4960549"/>
                <a:gd name="connsiteY68" fmla="*/ 2797555 h 2918955"/>
                <a:gd name="connsiteX69" fmla="*/ 2583137 w 4960549"/>
                <a:gd name="connsiteY69" fmla="*/ 2910950 h 2918955"/>
                <a:gd name="connsiteX70" fmla="*/ 2460038 w 4960549"/>
                <a:gd name="connsiteY70" fmla="*/ 2918280 h 2918955"/>
                <a:gd name="connsiteX71" fmla="*/ 2429263 w 4960549"/>
                <a:gd name="connsiteY71" fmla="*/ 2918938 h 2918955"/>
                <a:gd name="connsiteX72" fmla="*/ 2398576 w 4960549"/>
                <a:gd name="connsiteY72" fmla="*/ 2918774 h 2918955"/>
                <a:gd name="connsiteX73" fmla="*/ 2367977 w 4960549"/>
                <a:gd name="connsiteY73" fmla="*/ 2918444 h 2918955"/>
                <a:gd name="connsiteX74" fmla="*/ 2338249 w 4960549"/>
                <a:gd name="connsiteY74" fmla="*/ 2917374 h 2918955"/>
                <a:gd name="connsiteX75" fmla="*/ 2100770 w 4960549"/>
                <a:gd name="connsiteY75" fmla="*/ 2899503 h 2918955"/>
                <a:gd name="connsiteX76" fmla="*/ 1864776 w 4960549"/>
                <a:gd name="connsiteY76" fmla="*/ 2860141 h 2918955"/>
                <a:gd name="connsiteX77" fmla="*/ 1632964 w 4960549"/>
                <a:gd name="connsiteY77" fmla="*/ 2798461 h 2918955"/>
                <a:gd name="connsiteX78" fmla="*/ 1189219 w 4960549"/>
                <a:gd name="connsiteY78" fmla="*/ 2613010 h 2918955"/>
                <a:gd name="connsiteX79" fmla="*/ 815305 w 4960549"/>
                <a:gd name="connsiteY79" fmla="*/ 2324292 h 2918955"/>
                <a:gd name="connsiteX80" fmla="*/ 663699 w 4960549"/>
                <a:gd name="connsiteY80" fmla="*/ 2150535 h 2918955"/>
                <a:gd name="connsiteX81" fmla="*/ 531274 w 4960549"/>
                <a:gd name="connsiteY81" fmla="*/ 1966565 h 2918955"/>
                <a:gd name="connsiteX82" fmla="*/ 500325 w 4960549"/>
                <a:gd name="connsiteY82" fmla="*/ 1919709 h 2918955"/>
                <a:gd name="connsiteX83" fmla="*/ 470771 w 4960549"/>
                <a:gd name="connsiteY83" fmla="*/ 1874252 h 2918955"/>
                <a:gd name="connsiteX84" fmla="*/ 412448 w 4960549"/>
                <a:gd name="connsiteY84" fmla="*/ 1786137 h 2918955"/>
                <a:gd name="connsiteX85" fmla="*/ 291616 w 4960549"/>
                <a:gd name="connsiteY85" fmla="*/ 1606122 h 2918955"/>
                <a:gd name="connsiteX86" fmla="*/ 173662 w 4960549"/>
                <a:gd name="connsiteY86" fmla="*/ 1415812 h 2918955"/>
                <a:gd name="connsiteX87" fmla="*/ 120483 w 4960549"/>
                <a:gd name="connsiteY87" fmla="*/ 1314934 h 2918955"/>
                <a:gd name="connsiteX88" fmla="*/ 75324 w 4960549"/>
                <a:gd name="connsiteY88" fmla="*/ 1209361 h 2918955"/>
                <a:gd name="connsiteX89" fmla="*/ 40713 w 4960549"/>
                <a:gd name="connsiteY89" fmla="*/ 1099837 h 2918955"/>
                <a:gd name="connsiteX90" fmla="*/ 27811 w 4960549"/>
                <a:gd name="connsiteY90" fmla="*/ 1044004 h 2918955"/>
                <a:gd name="connsiteX91" fmla="*/ 22144 w 4960549"/>
                <a:gd name="connsiteY91" fmla="*/ 1016004 h 2918955"/>
                <a:gd name="connsiteX92" fmla="*/ 17436 w 4960549"/>
                <a:gd name="connsiteY92" fmla="*/ 987923 h 2918955"/>
                <a:gd name="connsiteX93" fmla="*/ 0 w 4960549"/>
                <a:gd name="connsiteY93" fmla="*/ 762944 h 2918955"/>
                <a:gd name="connsiteX94" fmla="*/ 48385 w 4960549"/>
                <a:gd name="connsiteY94" fmla="*/ 324597 h 2918955"/>
                <a:gd name="connsiteX95" fmla="*/ 108474 w 4960549"/>
                <a:gd name="connsiteY95" fmla="*/ 110839 h 29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960549" h="2918955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36F5721-88D0-4683-BB23-289611A4A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666325 w 4934374"/>
                <a:gd name="connsiteY1" fmla="*/ 0 h 2888360"/>
                <a:gd name="connsiteX2" fmla="*/ 626038 w 4934374"/>
                <a:gd name="connsiteY2" fmla="*/ 65170 h 2888360"/>
                <a:gd name="connsiteX3" fmla="*/ 435986 w 4934374"/>
                <a:gd name="connsiteY3" fmla="*/ 779635 h 2888360"/>
                <a:gd name="connsiteX4" fmla="*/ 750530 w 4934374"/>
                <a:gd name="connsiteY4" fmla="*/ 1443043 h 2888360"/>
                <a:gd name="connsiteX5" fmla="*/ 909024 w 4934374"/>
                <a:gd name="connsiteY5" fmla="*/ 1653610 h 2888360"/>
                <a:gd name="connsiteX6" fmla="*/ 2396223 w 4934374"/>
                <a:gd name="connsiteY6" fmla="*/ 2476694 h 2888360"/>
                <a:gd name="connsiteX7" fmla="*/ 3525201 w 4934374"/>
                <a:gd name="connsiteY7" fmla="*/ 1970327 h 2888360"/>
                <a:gd name="connsiteX8" fmla="*/ 3662596 w 4934374"/>
                <a:gd name="connsiteY8" fmla="*/ 1869778 h 2888360"/>
                <a:gd name="connsiteX9" fmla="*/ 4287500 w 4934374"/>
                <a:gd name="connsiteY9" fmla="*/ 1344141 h 2888360"/>
                <a:gd name="connsiteX10" fmla="*/ 4498563 w 4934374"/>
                <a:gd name="connsiteY10" fmla="*/ 779635 h 2888360"/>
                <a:gd name="connsiteX11" fmla="*/ 4376239 w 4934374"/>
                <a:gd name="connsiteY11" fmla="*/ 16511 h 2888360"/>
                <a:gd name="connsiteX12" fmla="*/ 4369703 w 4934374"/>
                <a:gd name="connsiteY12" fmla="*/ 0 h 2888360"/>
                <a:gd name="connsiteX13" fmla="*/ 4823642 w 4934374"/>
                <a:gd name="connsiteY13" fmla="*/ 0 h 2888360"/>
                <a:gd name="connsiteX14" fmla="*/ 4850554 w 4934374"/>
                <a:gd name="connsiteY14" fmla="*/ 89409 h 2888360"/>
                <a:gd name="connsiteX15" fmla="*/ 4934374 w 4934374"/>
                <a:gd name="connsiteY15" fmla="*/ 779553 h 2888360"/>
                <a:gd name="connsiteX16" fmla="*/ 3793540 w 4934374"/>
                <a:gd name="connsiteY16" fmla="*/ 2294701 h 2888360"/>
                <a:gd name="connsiteX17" fmla="*/ 2396135 w 4934374"/>
                <a:gd name="connsiteY17" fmla="*/ 2888360 h 2888360"/>
                <a:gd name="connsiteX18" fmla="*/ 548273 w 4934374"/>
                <a:gd name="connsiteY18" fmla="*/ 1884684 h 2888360"/>
                <a:gd name="connsiteX19" fmla="*/ 0 w 4934374"/>
                <a:gd name="connsiteY19" fmla="*/ 779553 h 2888360"/>
                <a:gd name="connsiteX20" fmla="*/ 137335 w 4934374"/>
                <a:gd name="connsiteY20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DC43E93-F81B-4DAE-9F0A-DF9299A8C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767292 w 4934374"/>
                <a:gd name="connsiteY1" fmla="*/ 0 h 2888360"/>
                <a:gd name="connsiteX2" fmla="*/ 703453 w 4934374"/>
                <a:gd name="connsiteY2" fmla="*/ 102886 h 2888360"/>
                <a:gd name="connsiteX3" fmla="*/ 523079 w 4934374"/>
                <a:gd name="connsiteY3" fmla="*/ 779635 h 2888360"/>
                <a:gd name="connsiteX4" fmla="*/ 820885 w 4934374"/>
                <a:gd name="connsiteY4" fmla="*/ 1394539 h 2888360"/>
                <a:gd name="connsiteX5" fmla="*/ 981122 w 4934374"/>
                <a:gd name="connsiteY5" fmla="*/ 1607412 h 2888360"/>
                <a:gd name="connsiteX6" fmla="*/ 1592426 w 4934374"/>
                <a:gd name="connsiteY6" fmla="*/ 2196871 h 2888360"/>
                <a:gd name="connsiteX7" fmla="*/ 2396135 w 4934374"/>
                <a:gd name="connsiteY7" fmla="*/ 2394345 h 2888360"/>
                <a:gd name="connsiteX8" fmla="*/ 2913111 w 4934374"/>
                <a:gd name="connsiteY8" fmla="*/ 2268597 h 2888360"/>
                <a:gd name="connsiteX9" fmla="*/ 3471411 w 4934374"/>
                <a:gd name="connsiteY9" fmla="*/ 1905518 h 2888360"/>
                <a:gd name="connsiteX10" fmla="*/ 3609242 w 4934374"/>
                <a:gd name="connsiteY10" fmla="*/ 1804640 h 2888360"/>
                <a:gd name="connsiteX11" fmla="*/ 4219151 w 4934374"/>
                <a:gd name="connsiteY11" fmla="*/ 1292919 h 2888360"/>
                <a:gd name="connsiteX12" fmla="*/ 4411295 w 4934374"/>
                <a:gd name="connsiteY12" fmla="*/ 779635 h 2888360"/>
                <a:gd name="connsiteX13" fmla="*/ 4294235 w 4934374"/>
                <a:gd name="connsiteY13" fmla="*/ 44685 h 2888360"/>
                <a:gd name="connsiteX14" fmla="*/ 4276624 w 4934374"/>
                <a:gd name="connsiteY14" fmla="*/ 0 h 2888360"/>
                <a:gd name="connsiteX15" fmla="*/ 4823642 w 4934374"/>
                <a:gd name="connsiteY15" fmla="*/ 0 h 2888360"/>
                <a:gd name="connsiteX16" fmla="*/ 4850554 w 4934374"/>
                <a:gd name="connsiteY16" fmla="*/ 89409 h 2888360"/>
                <a:gd name="connsiteX17" fmla="*/ 4934374 w 4934374"/>
                <a:gd name="connsiteY17" fmla="*/ 779553 h 2888360"/>
                <a:gd name="connsiteX18" fmla="*/ 3793540 w 4934374"/>
                <a:gd name="connsiteY18" fmla="*/ 2294701 h 2888360"/>
                <a:gd name="connsiteX19" fmla="*/ 2396135 w 4934374"/>
                <a:gd name="connsiteY19" fmla="*/ 2888360 h 2888360"/>
                <a:gd name="connsiteX20" fmla="*/ 548273 w 4934374"/>
                <a:gd name="connsiteY20" fmla="*/ 1884684 h 2888360"/>
                <a:gd name="connsiteX21" fmla="*/ 0 w 4934374"/>
                <a:gd name="connsiteY21" fmla="*/ 779553 h 2888360"/>
                <a:gd name="connsiteX22" fmla="*/ 137335 w 4934374"/>
                <a:gd name="connsiteY22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2EECE7B-E861-4242-BD71-ADD8F2DD3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7711" y="0"/>
              <a:ext cx="5069918" cy="3133064"/>
            </a:xfrm>
            <a:custGeom>
              <a:avLst/>
              <a:gdLst>
                <a:gd name="connsiteX0" fmla="*/ 153448 w 5069918"/>
                <a:gd name="connsiteY0" fmla="*/ 0 h 3133064"/>
                <a:gd name="connsiteX1" fmla="*/ 215434 w 5069918"/>
                <a:gd name="connsiteY1" fmla="*/ 0 h 3133064"/>
                <a:gd name="connsiteX2" fmla="*/ 215073 w 5069918"/>
                <a:gd name="connsiteY2" fmla="*/ 727 h 3133064"/>
                <a:gd name="connsiteX3" fmla="*/ 202868 w 5069918"/>
                <a:gd name="connsiteY3" fmla="*/ 26255 h 3133064"/>
                <a:gd name="connsiteX4" fmla="*/ 191273 w 5069918"/>
                <a:gd name="connsiteY4" fmla="*/ 52030 h 3133064"/>
                <a:gd name="connsiteX5" fmla="*/ 169129 w 5069918"/>
                <a:gd name="connsiteY5" fmla="*/ 103993 h 3133064"/>
                <a:gd name="connsiteX6" fmla="*/ 148381 w 5069918"/>
                <a:gd name="connsiteY6" fmla="*/ 156532 h 3133064"/>
                <a:gd name="connsiteX7" fmla="*/ 80903 w 5069918"/>
                <a:gd name="connsiteY7" fmla="*/ 371711 h 3133064"/>
                <a:gd name="connsiteX8" fmla="*/ 26154 w 5069918"/>
                <a:gd name="connsiteY8" fmla="*/ 817551 h 3133064"/>
                <a:gd name="connsiteX9" fmla="*/ 49169 w 5069918"/>
                <a:gd name="connsiteY9" fmla="*/ 1040143 h 3133064"/>
                <a:gd name="connsiteX10" fmla="*/ 119437 w 5069918"/>
                <a:gd name="connsiteY10" fmla="*/ 1253016 h 3133064"/>
                <a:gd name="connsiteX11" fmla="*/ 143672 w 5069918"/>
                <a:gd name="connsiteY11" fmla="*/ 1303908 h 3133064"/>
                <a:gd name="connsiteX12" fmla="*/ 170611 w 5069918"/>
                <a:gd name="connsiteY12" fmla="*/ 1353648 h 3133064"/>
                <a:gd name="connsiteX13" fmla="*/ 230330 w 5069918"/>
                <a:gd name="connsiteY13" fmla="*/ 1450079 h 3133064"/>
                <a:gd name="connsiteX14" fmla="*/ 279545 w 5069918"/>
                <a:gd name="connsiteY14" fmla="*/ 1519627 h 3133064"/>
                <a:gd name="connsiteX15" fmla="*/ 228347 w 5069918"/>
                <a:gd name="connsiteY15" fmla="*/ 1437024 h 3133064"/>
                <a:gd name="connsiteX16" fmla="*/ 175168 w 5069918"/>
                <a:gd name="connsiteY16" fmla="*/ 1336146 h 3133064"/>
                <a:gd name="connsiteX17" fmla="*/ 130009 w 5069918"/>
                <a:gd name="connsiteY17" fmla="*/ 1230573 h 3133064"/>
                <a:gd name="connsiteX18" fmla="*/ 95398 w 5069918"/>
                <a:gd name="connsiteY18" fmla="*/ 1121049 h 3133064"/>
                <a:gd name="connsiteX19" fmla="*/ 82496 w 5069918"/>
                <a:gd name="connsiteY19" fmla="*/ 1065216 h 3133064"/>
                <a:gd name="connsiteX20" fmla="*/ 76829 w 5069918"/>
                <a:gd name="connsiteY20" fmla="*/ 1037216 h 3133064"/>
                <a:gd name="connsiteX21" fmla="*/ 72121 w 5069918"/>
                <a:gd name="connsiteY21" fmla="*/ 1009135 h 3133064"/>
                <a:gd name="connsiteX22" fmla="*/ 54685 w 5069918"/>
                <a:gd name="connsiteY22" fmla="*/ 784156 h 3133064"/>
                <a:gd name="connsiteX23" fmla="*/ 103070 w 5069918"/>
                <a:gd name="connsiteY23" fmla="*/ 345810 h 3133064"/>
                <a:gd name="connsiteX24" fmla="*/ 163159 w 5069918"/>
                <a:gd name="connsiteY24" fmla="*/ 132051 h 3133064"/>
                <a:gd name="connsiteX25" fmla="*/ 217797 w 5069918"/>
                <a:gd name="connsiteY25" fmla="*/ 0 h 3133064"/>
                <a:gd name="connsiteX26" fmla="*/ 848227 w 5069918"/>
                <a:gd name="connsiteY26" fmla="*/ 0 h 3133064"/>
                <a:gd name="connsiteX27" fmla="*/ 771226 w 5069918"/>
                <a:gd name="connsiteY27" fmla="*/ 124098 h 3133064"/>
                <a:gd name="connsiteX28" fmla="*/ 590852 w 5069918"/>
                <a:gd name="connsiteY28" fmla="*/ 800847 h 3133064"/>
                <a:gd name="connsiteX29" fmla="*/ 888658 w 5069918"/>
                <a:gd name="connsiteY29" fmla="*/ 1415751 h 3133064"/>
                <a:gd name="connsiteX30" fmla="*/ 1048895 w 5069918"/>
                <a:gd name="connsiteY30" fmla="*/ 1628624 h 3133064"/>
                <a:gd name="connsiteX31" fmla="*/ 1660199 w 5069918"/>
                <a:gd name="connsiteY31" fmla="*/ 2218083 h 3133064"/>
                <a:gd name="connsiteX32" fmla="*/ 2463908 w 5069918"/>
                <a:gd name="connsiteY32" fmla="*/ 2415557 h 3133064"/>
                <a:gd name="connsiteX33" fmla="*/ 2980884 w 5069918"/>
                <a:gd name="connsiteY33" fmla="*/ 2289809 h 3133064"/>
                <a:gd name="connsiteX34" fmla="*/ 3539184 w 5069918"/>
                <a:gd name="connsiteY34" fmla="*/ 1926730 h 3133064"/>
                <a:gd name="connsiteX35" fmla="*/ 3677015 w 5069918"/>
                <a:gd name="connsiteY35" fmla="*/ 1825852 h 3133064"/>
                <a:gd name="connsiteX36" fmla="*/ 4286924 w 5069918"/>
                <a:gd name="connsiteY36" fmla="*/ 1314131 h 3133064"/>
                <a:gd name="connsiteX37" fmla="*/ 4479068 w 5069918"/>
                <a:gd name="connsiteY37" fmla="*/ 800847 h 3133064"/>
                <a:gd name="connsiteX38" fmla="*/ 4362007 w 5069918"/>
                <a:gd name="connsiteY38" fmla="*/ 65898 h 3133064"/>
                <a:gd name="connsiteX39" fmla="*/ 4336037 w 5069918"/>
                <a:gd name="connsiteY39" fmla="*/ 0 h 3133064"/>
                <a:gd name="connsiteX40" fmla="*/ 4913604 w 5069918"/>
                <a:gd name="connsiteY40" fmla="*/ 0 h 3133064"/>
                <a:gd name="connsiteX41" fmla="*/ 4930823 w 5069918"/>
                <a:gd name="connsiteY41" fmla="*/ 66892 h 3133064"/>
                <a:gd name="connsiteX42" fmla="*/ 4940407 w 5069918"/>
                <a:gd name="connsiteY42" fmla="*/ 125535 h 3133064"/>
                <a:gd name="connsiteX43" fmla="*/ 4982006 w 5069918"/>
                <a:gd name="connsiteY43" fmla="*/ 278378 h 3133064"/>
                <a:gd name="connsiteX44" fmla="*/ 5027482 w 5069918"/>
                <a:gd name="connsiteY44" fmla="*/ 504952 h 3133064"/>
                <a:gd name="connsiteX45" fmla="*/ 5058082 w 5069918"/>
                <a:gd name="connsiteY45" fmla="*/ 734049 h 3133064"/>
                <a:gd name="connsiteX46" fmla="*/ 5063486 w 5069918"/>
                <a:gd name="connsiteY46" fmla="*/ 791612 h 3133064"/>
                <a:gd name="connsiteX47" fmla="*/ 5067846 w 5069918"/>
                <a:gd name="connsiteY47" fmla="*/ 850245 h 3133064"/>
                <a:gd name="connsiteX48" fmla="*/ 5069414 w 5069918"/>
                <a:gd name="connsiteY48" fmla="*/ 969733 h 3133064"/>
                <a:gd name="connsiteX49" fmla="*/ 5040732 w 5069918"/>
                <a:gd name="connsiteY49" fmla="*/ 1209783 h 3133064"/>
                <a:gd name="connsiteX50" fmla="*/ 4964102 w 5069918"/>
                <a:gd name="connsiteY50" fmla="*/ 1442832 h 3133064"/>
                <a:gd name="connsiteX51" fmla="*/ 4689486 w 5069918"/>
                <a:gd name="connsiteY51" fmla="*/ 1849969 h 3133064"/>
                <a:gd name="connsiteX52" fmla="*/ 4333792 w 5069918"/>
                <a:gd name="connsiteY52" fmla="*/ 2176567 h 3133064"/>
                <a:gd name="connsiteX53" fmla="*/ 3965196 w 5069918"/>
                <a:gd name="connsiteY53" fmla="*/ 2468002 h 3133064"/>
                <a:gd name="connsiteX54" fmla="*/ 3873745 w 5069918"/>
                <a:gd name="connsiteY54" fmla="*/ 2541128 h 3133064"/>
                <a:gd name="connsiteX55" fmla="*/ 3779416 w 5069918"/>
                <a:gd name="connsiteY55" fmla="*/ 2614666 h 3133064"/>
                <a:gd name="connsiteX56" fmla="*/ 3582739 w 5069918"/>
                <a:gd name="connsiteY56" fmla="*/ 2756555 h 3133064"/>
                <a:gd name="connsiteX57" fmla="*/ 3371851 w 5069918"/>
                <a:gd name="connsiteY57" fmla="*/ 2886338 h 3133064"/>
                <a:gd name="connsiteX58" fmla="*/ 3143614 w 5069918"/>
                <a:gd name="connsiteY58" fmla="*/ 2995780 h 3133064"/>
                <a:gd name="connsiteX59" fmla="*/ 2643552 w 5069918"/>
                <a:gd name="connsiteY59" fmla="*/ 3122516 h 3133064"/>
                <a:gd name="connsiteX60" fmla="*/ 2514264 w 5069918"/>
                <a:gd name="connsiteY60" fmla="*/ 3131657 h 3133064"/>
                <a:gd name="connsiteX61" fmla="*/ 2481920 w 5069918"/>
                <a:gd name="connsiteY61" fmla="*/ 3132810 h 3133064"/>
                <a:gd name="connsiteX62" fmla="*/ 2449664 w 5069918"/>
                <a:gd name="connsiteY62" fmla="*/ 3132975 h 3133064"/>
                <a:gd name="connsiteX63" fmla="*/ 2386284 w 5069918"/>
                <a:gd name="connsiteY63" fmla="*/ 3132234 h 3133064"/>
                <a:gd name="connsiteX64" fmla="*/ 2260658 w 5069918"/>
                <a:gd name="connsiteY64" fmla="*/ 3127292 h 3133064"/>
                <a:gd name="connsiteX65" fmla="*/ 2134945 w 5069918"/>
                <a:gd name="connsiteY65" fmla="*/ 3115928 h 3133064"/>
                <a:gd name="connsiteX66" fmla="*/ 1884564 w 5069918"/>
                <a:gd name="connsiteY66" fmla="*/ 3075412 h 3133064"/>
                <a:gd name="connsiteX67" fmla="*/ 1639764 w 5069918"/>
                <a:gd name="connsiteY67" fmla="*/ 3005498 h 3133064"/>
                <a:gd name="connsiteX68" fmla="*/ 1407081 w 5069918"/>
                <a:gd name="connsiteY68" fmla="*/ 2904125 h 3133064"/>
                <a:gd name="connsiteX69" fmla="*/ 1193491 w 5069918"/>
                <a:gd name="connsiteY69" fmla="*/ 2772201 h 3133064"/>
                <a:gd name="connsiteX70" fmla="*/ 836141 w 5069918"/>
                <a:gd name="connsiteY70" fmla="*/ 2439839 h 3133064"/>
                <a:gd name="connsiteX71" fmla="*/ 690812 w 5069918"/>
                <a:gd name="connsiteY71" fmla="*/ 2251422 h 3133064"/>
                <a:gd name="connsiteX72" fmla="*/ 562397 w 5069918"/>
                <a:gd name="connsiteY72" fmla="*/ 2054937 h 3133064"/>
                <a:gd name="connsiteX73" fmla="*/ 502504 w 5069918"/>
                <a:gd name="connsiteY73" fmla="*/ 1957435 h 3133064"/>
                <a:gd name="connsiteX74" fmla="*/ 440258 w 5069918"/>
                <a:gd name="connsiteY74" fmla="*/ 1861580 h 3133064"/>
                <a:gd name="connsiteX75" fmla="*/ 310360 w 5069918"/>
                <a:gd name="connsiteY75" fmla="*/ 1670693 h 3133064"/>
                <a:gd name="connsiteX76" fmla="*/ 246806 w 5069918"/>
                <a:gd name="connsiteY76" fmla="*/ 1573603 h 3133064"/>
                <a:gd name="connsiteX77" fmla="*/ 186303 w 5069918"/>
                <a:gd name="connsiteY77" fmla="*/ 1474372 h 3133064"/>
                <a:gd name="connsiteX78" fmla="*/ 84390 w 5069918"/>
                <a:gd name="connsiteY78" fmla="*/ 1266192 h 3133064"/>
                <a:gd name="connsiteX79" fmla="*/ 20139 w 5069918"/>
                <a:gd name="connsiteY79" fmla="*/ 1045249 h 3133064"/>
                <a:gd name="connsiteX80" fmla="*/ 0 w 5069918"/>
                <a:gd name="connsiteY80" fmla="*/ 817551 h 3133064"/>
                <a:gd name="connsiteX81" fmla="*/ 102773 w 5069918"/>
                <a:gd name="connsiteY81" fmla="*/ 142588 h 313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069918" h="3133064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CF3C47B2-42F0-1D40-8AAA-D3803D140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45" y="4852676"/>
            <a:ext cx="5946202" cy="838831"/>
          </a:xfrm>
        </p:spPr>
        <p:txBody>
          <a:bodyPr anchor="b">
            <a:noAutofit/>
          </a:bodyPr>
          <a:lstStyle/>
          <a:p>
            <a:r>
              <a:rPr lang="en-US" sz="3000" dirty="0">
                <a:solidFill>
                  <a:schemeClr val="tx2"/>
                </a:solidFill>
              </a:rPr>
              <a:t>AICE AS Global Perspectives</a:t>
            </a:r>
          </a:p>
          <a:p>
            <a:r>
              <a:rPr lang="en-US" sz="3000" dirty="0">
                <a:solidFill>
                  <a:schemeClr val="tx2"/>
                </a:solidFill>
              </a:rPr>
              <a:t>325355@dadeschools.net</a:t>
            </a:r>
          </a:p>
          <a:p>
            <a:r>
              <a:rPr lang="en-US" sz="3000" dirty="0">
                <a:solidFill>
                  <a:schemeClr val="tx2"/>
                </a:solidFill>
              </a:rPr>
              <a:t>Room 5330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05E286-DF26-3D49-966E-DCCA5EE558B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6735" y="548211"/>
            <a:ext cx="3885535" cy="621685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1948880-7C55-EF4E-9B5C-9A097F0C18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95443" y="3767923"/>
            <a:ext cx="5069918" cy="255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5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EA02E5-6088-4C00-9D6E-7054C4904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632261"/>
              </p:ext>
            </p:extLst>
          </p:nvPr>
        </p:nvGraphicFramePr>
        <p:xfrm>
          <a:off x="0" y="926432"/>
          <a:ext cx="12192000" cy="579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1AE36E6-EB9A-1F48-A47D-4E5CF98FCABA}"/>
              </a:ext>
            </a:extLst>
          </p:cNvPr>
          <p:cNvSpPr txBox="1"/>
          <p:nvPr/>
        </p:nvSpPr>
        <p:spPr>
          <a:xfrm>
            <a:off x="3573380" y="144034"/>
            <a:ext cx="4305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Course Information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3FAC8935-BBF9-FAC7-F004-CEED676088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630" y="3654763"/>
            <a:ext cx="2665717" cy="266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9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F618C4-6C43-824C-9134-8564E916E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78" y="278535"/>
            <a:ext cx="7543801" cy="103366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FF"/>
                </a:solidFill>
              </a:rPr>
              <a:t>Cambridge Assessment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56EDE3-2836-D648-98CB-E433D9AF8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45" y="1885279"/>
            <a:ext cx="5464343" cy="202498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Component 1: Written Exam – Paper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(1 hour 30 minutes) 36%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Candidates analyze and evaluate arguments, interrogate evidence, and compare perspectives of sources provided with examination paper. </a:t>
            </a:r>
            <a:endParaRPr lang="en-US" dirty="0"/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E5F0D77A-422C-7F4A-B212-D26001AC1334}"/>
              </a:ext>
            </a:extLst>
          </p:cNvPr>
          <p:cNvSpPr txBox="1">
            <a:spLocks/>
          </p:cNvSpPr>
          <p:nvPr/>
        </p:nvSpPr>
        <p:spPr>
          <a:xfrm>
            <a:off x="94244" y="4146565"/>
            <a:ext cx="5464343" cy="2024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/>
              <a:t>Component 2: Research Essay – Paper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(Between 1750 and 2000 words) 32%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Candidates explore different perspectives on issues of global significance arising from their studies during the course and write an essay based on their research.</a:t>
            </a:r>
            <a:endParaRPr lang="en-US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77B538A-7288-9E4E-8D9E-A197A28F4C01}"/>
              </a:ext>
            </a:extLst>
          </p:cNvPr>
          <p:cNvSpPr txBox="1">
            <a:spLocks/>
          </p:cNvSpPr>
          <p:nvPr/>
        </p:nvSpPr>
        <p:spPr>
          <a:xfrm>
            <a:off x="5652831" y="1622745"/>
            <a:ext cx="6444924" cy="5235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Component 3 Team Project – Paper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(Presentation &amp; Reflective Paper) 32%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Candidates work in teams to identify a local problem which has global relevance. Individual team members research the issue and suggest solutions to the problem based on their research findings. Teams work together to agree a set of proposed team solutions to the problem.</a:t>
            </a:r>
          </a:p>
          <a:p>
            <a:pPr marL="0" indent="0">
              <a:buNone/>
            </a:pPr>
            <a:r>
              <a:rPr lang="en-US" sz="2400" dirty="0"/>
              <a:t>While the focus of the task is on teamwork, each candidate within a team prepares two pieces of work for individual submission. These are: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Presentation – 22%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Each candidate presents an eight-minute live presentation of their individual research and proposed solutions to the problem.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Reflective Paper – 10%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Each candidate explains these team solutions in an individual 800-word reflective paper. 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5E0AEC0-AEFC-AC42-92BD-28D75087242E}"/>
              </a:ext>
            </a:extLst>
          </p:cNvPr>
          <p:cNvSpPr txBox="1">
            <a:spLocks/>
          </p:cNvSpPr>
          <p:nvPr/>
        </p:nvSpPr>
        <p:spPr>
          <a:xfrm>
            <a:off x="8410147" y="278535"/>
            <a:ext cx="3487004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rgbClr val="FFFFFF"/>
                </a:solidFill>
              </a:rPr>
              <a:t>3 Components</a:t>
            </a:r>
          </a:p>
        </p:txBody>
      </p:sp>
    </p:spTree>
    <p:extLst>
      <p:ext uri="{BB962C8B-B14F-4D97-AF65-F5344CB8AC3E}">
        <p14:creationId xmlns:p14="http://schemas.microsoft.com/office/powerpoint/2010/main" val="419893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C76FD-4C84-5840-B4E5-CC5331553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/>
              <a:t>Class Rules and Policies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77C319-5B90-48A7-9665-A8DE0DB1F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108011"/>
              </p:ext>
            </p:extLst>
          </p:nvPr>
        </p:nvGraphicFramePr>
        <p:xfrm>
          <a:off x="0" y="1493520"/>
          <a:ext cx="12192000" cy="5364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08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9AA1-E4C4-FC43-A982-D55DE40F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/>
              <a:t>Materials Needed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DE2885-7F6C-42B1-9119-18FDA4C47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3484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55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589E1-4A18-9F4A-BAF6-C7A7CAF2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Additional Information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D2F269-DC71-4884-B13E-70F0F6524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661723"/>
              </p:ext>
            </p:extLst>
          </p:nvPr>
        </p:nvGraphicFramePr>
        <p:xfrm>
          <a:off x="96253" y="1614325"/>
          <a:ext cx="11923294" cy="524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19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1917C-4E1C-364B-B3B7-3FA3F219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Any Questions?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E40D75B-6209-4F4E-BB60-8957D3E87BF8}"/>
              </a:ext>
            </a:extLst>
          </p:cNvPr>
          <p:cNvSpPr txBox="1">
            <a:spLocks/>
          </p:cNvSpPr>
          <p:nvPr/>
        </p:nvSpPr>
        <p:spPr>
          <a:xfrm>
            <a:off x="6049529" y="257071"/>
            <a:ext cx="51845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Where do I go next?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B45F6D7B-7674-E8E5-F14E-3EB0385652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0017" y="1582634"/>
            <a:ext cx="6096932" cy="4351338"/>
          </a:xfrm>
        </p:spPr>
      </p:pic>
    </p:spTree>
    <p:extLst>
      <p:ext uri="{BB962C8B-B14F-4D97-AF65-F5344CB8AC3E}">
        <p14:creationId xmlns:p14="http://schemas.microsoft.com/office/powerpoint/2010/main" val="39762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466</Words>
  <Application>Microsoft Macintosh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Ms. Caproon</vt:lpstr>
      <vt:lpstr>PowerPoint Presentation</vt:lpstr>
      <vt:lpstr>Cambridge Assessment</vt:lpstr>
      <vt:lpstr>Class Rules and Policies</vt:lpstr>
      <vt:lpstr>Materials Needed</vt:lpstr>
      <vt:lpstr>Additional Information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Caproon</dc:title>
  <dc:creator>CAPROON, IDA</dc:creator>
  <cp:lastModifiedBy>CAPROON, IDA</cp:lastModifiedBy>
  <cp:revision>4</cp:revision>
  <dcterms:created xsi:type="dcterms:W3CDTF">2021-09-02T10:57:55Z</dcterms:created>
  <dcterms:modified xsi:type="dcterms:W3CDTF">2022-08-25T18:59:17Z</dcterms:modified>
</cp:coreProperties>
</file>