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5" r:id="rId3"/>
    <p:sldId id="261" r:id="rId4"/>
    <p:sldId id="258" r:id="rId5"/>
    <p:sldId id="262" r:id="rId6"/>
    <p:sldId id="259" r:id="rId7"/>
    <p:sldId id="264" r:id="rId8"/>
    <p:sldId id="263" r:id="rId9"/>
    <p:sldId id="26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DE724-B873-22AA-7B23-63C6CFD011AF}" v="127" dt="2021-08-22T22:17:34.213"/>
    <p1510:client id="{9EE60822-32CF-42E3-9B1D-13B03593ABB9}" v="36" dt="2019-09-23T21:37:58.007"/>
    <p1510:client id="{C669A107-DF1B-3399-576F-B2A17CF190D1}" v="366" dt="2021-09-02T22:59:3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hyperlink" Target="mailto:jgarnett1@dadeschools.net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mailto:jgarnett1@dadeschools.net" TargetMode="External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A082F-E11F-4104-958D-A3891ABDEB8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9FAD09-8EA5-4A89-9065-DCEC8701A70E}">
      <dgm:prSet/>
      <dgm:spPr/>
      <dgm:t>
        <a:bodyPr/>
        <a:lstStyle/>
        <a:p>
          <a:r>
            <a:rPr lang="en-US" dirty="0"/>
            <a:t>Fill </a:t>
          </a:r>
        </a:p>
        <a:p>
          <a:r>
            <a:rPr lang="en-US" dirty="0"/>
            <a:t>out</a:t>
          </a:r>
        </a:p>
      </dgm:t>
    </dgm:pt>
    <dgm:pt modelId="{0F330A7E-8ABC-4482-A574-19FC03FF0C96}" type="parTrans" cxnId="{2A0DA82F-B17D-4605-8372-902EB4DAB23E}">
      <dgm:prSet/>
      <dgm:spPr/>
      <dgm:t>
        <a:bodyPr/>
        <a:lstStyle/>
        <a:p>
          <a:endParaRPr lang="en-US"/>
        </a:p>
      </dgm:t>
    </dgm:pt>
    <dgm:pt modelId="{834116B4-FB50-451A-99B0-5DFDCFF41526}" type="sibTrans" cxnId="{2A0DA82F-B17D-4605-8372-902EB4DAB23E}">
      <dgm:prSet/>
      <dgm:spPr/>
      <dgm:t>
        <a:bodyPr/>
        <a:lstStyle/>
        <a:p>
          <a:endParaRPr lang="en-US"/>
        </a:p>
      </dgm:t>
    </dgm:pt>
    <dgm:pt modelId="{D5988DFE-800C-4854-A4A8-1ECB0396368E}">
      <dgm:prSet/>
      <dgm:spPr/>
      <dgm:t>
        <a:bodyPr/>
        <a:lstStyle/>
        <a:p>
          <a:r>
            <a:rPr lang="en-US" dirty="0"/>
            <a:t>Please fill out the QR Code </a:t>
          </a:r>
          <a:r>
            <a:rPr lang="en-US" b="1" u="sng" dirty="0"/>
            <a:t>only once</a:t>
          </a:r>
          <a:r>
            <a:rPr lang="en-US" dirty="0"/>
            <a:t>, this attendance is for the office</a:t>
          </a:r>
        </a:p>
      </dgm:t>
    </dgm:pt>
    <dgm:pt modelId="{08E764A5-4104-44AD-AF59-37C78B5AA498}" type="parTrans" cxnId="{E618375A-C5CA-410E-8025-10D335F55A18}">
      <dgm:prSet/>
      <dgm:spPr/>
      <dgm:t>
        <a:bodyPr/>
        <a:lstStyle/>
        <a:p>
          <a:endParaRPr lang="en-US"/>
        </a:p>
      </dgm:t>
    </dgm:pt>
    <dgm:pt modelId="{960AC218-79D9-4855-82ED-C570B0DC6EE9}" type="sibTrans" cxnId="{E618375A-C5CA-410E-8025-10D335F55A18}">
      <dgm:prSet/>
      <dgm:spPr/>
      <dgm:t>
        <a:bodyPr/>
        <a:lstStyle/>
        <a:p>
          <a:endParaRPr lang="en-US"/>
        </a:p>
      </dgm:t>
    </dgm:pt>
    <dgm:pt modelId="{19D15EEE-6A92-4A2D-AE0A-F2E8A5A1AD9E}">
      <dgm:prSet/>
      <dgm:spPr/>
      <dgm:t>
        <a:bodyPr/>
        <a:lstStyle/>
        <a:p>
          <a:r>
            <a:rPr lang="en-US" dirty="0"/>
            <a:t>Sign/</a:t>
          </a:r>
        </a:p>
        <a:p>
          <a:r>
            <a:rPr lang="en-US" dirty="0"/>
            <a:t>check</a:t>
          </a:r>
        </a:p>
      </dgm:t>
    </dgm:pt>
    <dgm:pt modelId="{4359EE8D-35ED-4361-8F38-67FBB0F05121}" type="parTrans" cxnId="{F83027D0-E215-4AF0-8191-7156FAA6D39C}">
      <dgm:prSet/>
      <dgm:spPr/>
      <dgm:t>
        <a:bodyPr/>
        <a:lstStyle/>
        <a:p>
          <a:endParaRPr lang="en-US"/>
        </a:p>
      </dgm:t>
    </dgm:pt>
    <dgm:pt modelId="{6EAA6279-15DE-4ADA-864A-B6F23A6C9AE0}" type="sibTrans" cxnId="{F83027D0-E215-4AF0-8191-7156FAA6D39C}">
      <dgm:prSet/>
      <dgm:spPr/>
      <dgm:t>
        <a:bodyPr/>
        <a:lstStyle/>
        <a:p>
          <a:endParaRPr lang="en-US"/>
        </a:p>
      </dgm:t>
    </dgm:pt>
    <dgm:pt modelId="{B047CD0E-2710-4B62-9B24-3F359C613620}">
      <dgm:prSet/>
      <dgm:spPr/>
      <dgm:t>
        <a:bodyPr/>
        <a:lstStyle/>
        <a:p>
          <a:r>
            <a:rPr lang="en-US"/>
            <a:t>Please sign/check before leaving next to your child’s name for my class attendance</a:t>
          </a:r>
        </a:p>
      </dgm:t>
    </dgm:pt>
    <dgm:pt modelId="{E63B5368-B86E-4C87-86DF-79EBAA0F0174}" type="parTrans" cxnId="{95D967ED-D5E0-47F9-8371-6FFCA7D9DFD5}">
      <dgm:prSet/>
      <dgm:spPr/>
      <dgm:t>
        <a:bodyPr/>
        <a:lstStyle/>
        <a:p>
          <a:endParaRPr lang="en-US"/>
        </a:p>
      </dgm:t>
    </dgm:pt>
    <dgm:pt modelId="{66CB5C05-2BBE-4550-9A6D-18A5601A93A9}" type="sibTrans" cxnId="{95D967ED-D5E0-47F9-8371-6FFCA7D9DFD5}">
      <dgm:prSet/>
      <dgm:spPr/>
      <dgm:t>
        <a:bodyPr/>
        <a:lstStyle/>
        <a:p>
          <a:endParaRPr lang="en-US"/>
        </a:p>
      </dgm:t>
    </dgm:pt>
    <dgm:pt modelId="{00F6C82C-722B-4842-9AA1-3810579EA4AF}">
      <dgm:prSet/>
      <dgm:spPr/>
      <dgm:t>
        <a:bodyPr/>
        <a:lstStyle/>
        <a:p>
          <a:r>
            <a:rPr lang="en-US"/>
            <a:t>Grab</a:t>
          </a:r>
        </a:p>
      </dgm:t>
    </dgm:pt>
    <dgm:pt modelId="{A1802DF7-12FB-4044-B11E-ED1316A9AEB4}" type="parTrans" cxnId="{62AD45C1-F1BD-4CFB-9FDB-1E1EC370EE29}">
      <dgm:prSet/>
      <dgm:spPr/>
      <dgm:t>
        <a:bodyPr/>
        <a:lstStyle/>
        <a:p>
          <a:endParaRPr lang="en-US"/>
        </a:p>
      </dgm:t>
    </dgm:pt>
    <dgm:pt modelId="{651B0192-38BB-4396-938F-CC26EEEE0AD4}" type="sibTrans" cxnId="{62AD45C1-F1BD-4CFB-9FDB-1E1EC370EE29}">
      <dgm:prSet/>
      <dgm:spPr/>
      <dgm:t>
        <a:bodyPr/>
        <a:lstStyle/>
        <a:p>
          <a:endParaRPr lang="en-US"/>
        </a:p>
      </dgm:t>
    </dgm:pt>
    <dgm:pt modelId="{3617B5F2-3D4C-4F7F-9250-297D6771DA2C}">
      <dgm:prSet/>
      <dgm:spPr/>
      <dgm:t>
        <a:bodyPr/>
        <a:lstStyle/>
        <a:p>
          <a:r>
            <a:rPr lang="en-US"/>
            <a:t>If you would like a parent meeting, please grab a ticket with my email information. </a:t>
          </a:r>
        </a:p>
      </dgm:t>
    </dgm:pt>
    <dgm:pt modelId="{7F42A18F-B9DE-4E0E-B100-40993EA2531D}" type="parTrans" cxnId="{8C61CA8E-967B-4BF6-ADAE-6DD0B470A029}">
      <dgm:prSet/>
      <dgm:spPr/>
      <dgm:t>
        <a:bodyPr/>
        <a:lstStyle/>
        <a:p>
          <a:endParaRPr lang="en-US"/>
        </a:p>
      </dgm:t>
    </dgm:pt>
    <dgm:pt modelId="{29315DB4-EFE1-4C0A-9AC0-DEEF9E55EB6B}" type="sibTrans" cxnId="{8C61CA8E-967B-4BF6-ADAE-6DD0B470A029}">
      <dgm:prSet/>
      <dgm:spPr/>
      <dgm:t>
        <a:bodyPr/>
        <a:lstStyle/>
        <a:p>
          <a:endParaRPr lang="en-US"/>
        </a:p>
      </dgm:t>
    </dgm:pt>
    <dgm:pt modelId="{D7EF5473-E68E-5847-89D2-24356D740195}" type="pres">
      <dgm:prSet presAssocID="{743A082F-E11F-4104-958D-A3891ABDEB8A}" presName="Name0" presStyleCnt="0">
        <dgm:presLayoutVars>
          <dgm:dir/>
          <dgm:animLvl val="lvl"/>
          <dgm:resizeHandles val="exact"/>
        </dgm:presLayoutVars>
      </dgm:prSet>
      <dgm:spPr/>
    </dgm:pt>
    <dgm:pt modelId="{A1CEEDF3-5A18-2149-B88E-A751242B42FA}" type="pres">
      <dgm:prSet presAssocID="{DC9FAD09-8EA5-4A89-9065-DCEC8701A70E}" presName="linNode" presStyleCnt="0"/>
      <dgm:spPr/>
    </dgm:pt>
    <dgm:pt modelId="{3C2F7E8D-D426-454F-9D17-2A3A3C1FD0BC}" type="pres">
      <dgm:prSet presAssocID="{DC9FAD09-8EA5-4A89-9065-DCEC8701A70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6C0290A8-9D64-B54A-B282-3F684098924C}" type="pres">
      <dgm:prSet presAssocID="{DC9FAD09-8EA5-4A89-9065-DCEC8701A70E}" presName="descendantText" presStyleLbl="alignNode1" presStyleIdx="0" presStyleCnt="3">
        <dgm:presLayoutVars>
          <dgm:bulletEnabled/>
        </dgm:presLayoutVars>
      </dgm:prSet>
      <dgm:spPr/>
    </dgm:pt>
    <dgm:pt modelId="{02424E0E-55D1-FC4B-AC99-9FDA5F3C92ED}" type="pres">
      <dgm:prSet presAssocID="{834116B4-FB50-451A-99B0-5DFDCFF41526}" presName="sp" presStyleCnt="0"/>
      <dgm:spPr/>
    </dgm:pt>
    <dgm:pt modelId="{1DE04B83-398F-AE45-98B0-40B1A90E9B5C}" type="pres">
      <dgm:prSet presAssocID="{19D15EEE-6A92-4A2D-AE0A-F2E8A5A1AD9E}" presName="linNode" presStyleCnt="0"/>
      <dgm:spPr/>
    </dgm:pt>
    <dgm:pt modelId="{50B12A2F-6515-5A4A-B086-6C83E1A686D9}" type="pres">
      <dgm:prSet presAssocID="{19D15EEE-6A92-4A2D-AE0A-F2E8A5A1AD9E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81FE1435-11CC-6247-8D8E-EAE5CA30199A}" type="pres">
      <dgm:prSet presAssocID="{19D15EEE-6A92-4A2D-AE0A-F2E8A5A1AD9E}" presName="descendantText" presStyleLbl="alignNode1" presStyleIdx="1" presStyleCnt="3">
        <dgm:presLayoutVars>
          <dgm:bulletEnabled/>
        </dgm:presLayoutVars>
      </dgm:prSet>
      <dgm:spPr/>
    </dgm:pt>
    <dgm:pt modelId="{0F187851-5081-2C46-9C63-47DE40D3EE33}" type="pres">
      <dgm:prSet presAssocID="{6EAA6279-15DE-4ADA-864A-B6F23A6C9AE0}" presName="sp" presStyleCnt="0"/>
      <dgm:spPr/>
    </dgm:pt>
    <dgm:pt modelId="{BBC61323-3E72-264F-A723-08D196D14398}" type="pres">
      <dgm:prSet presAssocID="{00F6C82C-722B-4842-9AA1-3810579EA4AF}" presName="linNode" presStyleCnt="0"/>
      <dgm:spPr/>
    </dgm:pt>
    <dgm:pt modelId="{FB8ECC55-82B3-7643-8D2B-255C19143A0F}" type="pres">
      <dgm:prSet presAssocID="{00F6C82C-722B-4842-9AA1-3810579EA4AF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2B90D2B7-17FC-1446-A8AD-64247DF56C08}" type="pres">
      <dgm:prSet presAssocID="{00F6C82C-722B-4842-9AA1-3810579EA4AF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62C7D300-58E8-7C44-8409-970242B3B3C4}" type="presOf" srcId="{DC9FAD09-8EA5-4A89-9065-DCEC8701A70E}" destId="{3C2F7E8D-D426-454F-9D17-2A3A3C1FD0BC}" srcOrd="0" destOrd="0" presId="urn:microsoft.com/office/officeart/2016/7/layout/VerticalHollowActionList"/>
    <dgm:cxn modelId="{D4A67D1E-0B68-984E-941A-431580E3C796}" type="presOf" srcId="{B047CD0E-2710-4B62-9B24-3F359C613620}" destId="{81FE1435-11CC-6247-8D8E-EAE5CA30199A}" srcOrd="0" destOrd="0" presId="urn:microsoft.com/office/officeart/2016/7/layout/VerticalHollowActionList"/>
    <dgm:cxn modelId="{2A0DA82F-B17D-4605-8372-902EB4DAB23E}" srcId="{743A082F-E11F-4104-958D-A3891ABDEB8A}" destId="{DC9FAD09-8EA5-4A89-9065-DCEC8701A70E}" srcOrd="0" destOrd="0" parTransId="{0F330A7E-8ABC-4482-A574-19FC03FF0C96}" sibTransId="{834116B4-FB50-451A-99B0-5DFDCFF41526}"/>
    <dgm:cxn modelId="{E629E841-AA9C-2C4E-B872-0B06D5A2381C}" type="presOf" srcId="{3617B5F2-3D4C-4F7F-9250-297D6771DA2C}" destId="{2B90D2B7-17FC-1446-A8AD-64247DF56C08}" srcOrd="0" destOrd="0" presId="urn:microsoft.com/office/officeart/2016/7/layout/VerticalHollowActionList"/>
    <dgm:cxn modelId="{E618375A-C5CA-410E-8025-10D335F55A18}" srcId="{DC9FAD09-8EA5-4A89-9065-DCEC8701A70E}" destId="{D5988DFE-800C-4854-A4A8-1ECB0396368E}" srcOrd="0" destOrd="0" parTransId="{08E764A5-4104-44AD-AF59-37C78B5AA498}" sibTransId="{960AC218-79D9-4855-82ED-C570B0DC6EE9}"/>
    <dgm:cxn modelId="{8C61CA8E-967B-4BF6-ADAE-6DD0B470A029}" srcId="{00F6C82C-722B-4842-9AA1-3810579EA4AF}" destId="{3617B5F2-3D4C-4F7F-9250-297D6771DA2C}" srcOrd="0" destOrd="0" parTransId="{7F42A18F-B9DE-4E0E-B100-40993EA2531D}" sibTransId="{29315DB4-EFE1-4C0A-9AC0-DEEF9E55EB6B}"/>
    <dgm:cxn modelId="{FEC044A4-853E-9249-8695-026ADACC2740}" type="presOf" srcId="{743A082F-E11F-4104-958D-A3891ABDEB8A}" destId="{D7EF5473-E68E-5847-89D2-24356D740195}" srcOrd="0" destOrd="0" presId="urn:microsoft.com/office/officeart/2016/7/layout/VerticalHollowActionList"/>
    <dgm:cxn modelId="{62AD45C1-F1BD-4CFB-9FDB-1E1EC370EE29}" srcId="{743A082F-E11F-4104-958D-A3891ABDEB8A}" destId="{00F6C82C-722B-4842-9AA1-3810579EA4AF}" srcOrd="2" destOrd="0" parTransId="{A1802DF7-12FB-4044-B11E-ED1316A9AEB4}" sibTransId="{651B0192-38BB-4396-938F-CC26EEEE0AD4}"/>
    <dgm:cxn modelId="{54DF6FC1-ECAA-A74A-B570-E077C0DD86F9}" type="presOf" srcId="{00F6C82C-722B-4842-9AA1-3810579EA4AF}" destId="{FB8ECC55-82B3-7643-8D2B-255C19143A0F}" srcOrd="0" destOrd="0" presId="urn:microsoft.com/office/officeart/2016/7/layout/VerticalHollowActionList"/>
    <dgm:cxn modelId="{6A09E3C9-001F-9A4C-8F8F-A530FE2A8F37}" type="presOf" srcId="{D5988DFE-800C-4854-A4A8-1ECB0396368E}" destId="{6C0290A8-9D64-B54A-B282-3F684098924C}" srcOrd="0" destOrd="0" presId="urn:microsoft.com/office/officeart/2016/7/layout/VerticalHollowActionList"/>
    <dgm:cxn modelId="{F83027D0-E215-4AF0-8191-7156FAA6D39C}" srcId="{743A082F-E11F-4104-958D-A3891ABDEB8A}" destId="{19D15EEE-6A92-4A2D-AE0A-F2E8A5A1AD9E}" srcOrd="1" destOrd="0" parTransId="{4359EE8D-35ED-4361-8F38-67FBB0F05121}" sibTransId="{6EAA6279-15DE-4ADA-864A-B6F23A6C9AE0}"/>
    <dgm:cxn modelId="{95D967ED-D5E0-47F9-8371-6FFCA7D9DFD5}" srcId="{19D15EEE-6A92-4A2D-AE0A-F2E8A5A1AD9E}" destId="{B047CD0E-2710-4B62-9B24-3F359C613620}" srcOrd="0" destOrd="0" parTransId="{E63B5368-B86E-4C87-86DF-79EBAA0F0174}" sibTransId="{66CB5C05-2BBE-4550-9A6D-18A5601A93A9}"/>
    <dgm:cxn modelId="{ABC313FF-6A0B-5340-9A40-F1652F58D04F}" type="presOf" srcId="{19D15EEE-6A92-4A2D-AE0A-F2E8A5A1AD9E}" destId="{50B12A2F-6515-5A4A-B086-6C83E1A686D9}" srcOrd="0" destOrd="0" presId="urn:microsoft.com/office/officeart/2016/7/layout/VerticalHollowActionList"/>
    <dgm:cxn modelId="{EAF0FFB3-A6B3-8E4C-8D85-C385613CD228}" type="presParOf" srcId="{D7EF5473-E68E-5847-89D2-24356D740195}" destId="{A1CEEDF3-5A18-2149-B88E-A751242B42FA}" srcOrd="0" destOrd="0" presId="urn:microsoft.com/office/officeart/2016/7/layout/VerticalHollowActionList"/>
    <dgm:cxn modelId="{F598CB78-687F-0645-825E-BA1BD2AAEC04}" type="presParOf" srcId="{A1CEEDF3-5A18-2149-B88E-A751242B42FA}" destId="{3C2F7E8D-D426-454F-9D17-2A3A3C1FD0BC}" srcOrd="0" destOrd="0" presId="urn:microsoft.com/office/officeart/2016/7/layout/VerticalHollowActionList"/>
    <dgm:cxn modelId="{B0C470BE-311A-134B-8E3A-F04D689FD226}" type="presParOf" srcId="{A1CEEDF3-5A18-2149-B88E-A751242B42FA}" destId="{6C0290A8-9D64-B54A-B282-3F684098924C}" srcOrd="1" destOrd="0" presId="urn:microsoft.com/office/officeart/2016/7/layout/VerticalHollowActionList"/>
    <dgm:cxn modelId="{67259358-7DF3-4B46-938B-01B19E270966}" type="presParOf" srcId="{D7EF5473-E68E-5847-89D2-24356D740195}" destId="{02424E0E-55D1-FC4B-AC99-9FDA5F3C92ED}" srcOrd="1" destOrd="0" presId="urn:microsoft.com/office/officeart/2016/7/layout/VerticalHollowActionList"/>
    <dgm:cxn modelId="{9603001C-753B-0F40-947C-A86E460E2A86}" type="presParOf" srcId="{D7EF5473-E68E-5847-89D2-24356D740195}" destId="{1DE04B83-398F-AE45-98B0-40B1A90E9B5C}" srcOrd="2" destOrd="0" presId="urn:microsoft.com/office/officeart/2016/7/layout/VerticalHollowActionList"/>
    <dgm:cxn modelId="{79FA94E6-1EA9-0A43-80B1-0F46D8625860}" type="presParOf" srcId="{1DE04B83-398F-AE45-98B0-40B1A90E9B5C}" destId="{50B12A2F-6515-5A4A-B086-6C83E1A686D9}" srcOrd="0" destOrd="0" presId="urn:microsoft.com/office/officeart/2016/7/layout/VerticalHollowActionList"/>
    <dgm:cxn modelId="{D87BE143-594B-F94C-88C9-D8FF2F47DB33}" type="presParOf" srcId="{1DE04B83-398F-AE45-98B0-40B1A90E9B5C}" destId="{81FE1435-11CC-6247-8D8E-EAE5CA30199A}" srcOrd="1" destOrd="0" presId="urn:microsoft.com/office/officeart/2016/7/layout/VerticalHollowActionList"/>
    <dgm:cxn modelId="{9C02EC11-0019-7147-9663-F2B2AD9CFD8D}" type="presParOf" srcId="{D7EF5473-E68E-5847-89D2-24356D740195}" destId="{0F187851-5081-2C46-9C63-47DE40D3EE33}" srcOrd="3" destOrd="0" presId="urn:microsoft.com/office/officeart/2016/7/layout/VerticalHollowActionList"/>
    <dgm:cxn modelId="{0B1B2ABD-861F-A04C-AAE1-432F0FC93995}" type="presParOf" srcId="{D7EF5473-E68E-5847-89D2-24356D740195}" destId="{BBC61323-3E72-264F-A723-08D196D14398}" srcOrd="4" destOrd="0" presId="urn:microsoft.com/office/officeart/2016/7/layout/VerticalHollowActionList"/>
    <dgm:cxn modelId="{591D64EA-6778-CF40-9516-4C14081938C7}" type="presParOf" srcId="{BBC61323-3E72-264F-A723-08D196D14398}" destId="{FB8ECC55-82B3-7643-8D2B-255C19143A0F}" srcOrd="0" destOrd="0" presId="urn:microsoft.com/office/officeart/2016/7/layout/VerticalHollowActionList"/>
    <dgm:cxn modelId="{9CE97114-86D0-8847-9EC8-55C9FC64D0C4}" type="presParOf" srcId="{BBC61323-3E72-264F-A723-08D196D14398}" destId="{2B90D2B7-17FC-1446-A8AD-64247DF56C0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C0EFC-C965-4F62-A6B3-6016E45E86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BBA89A-D67C-4E87-B824-8398BF97BE55}">
      <dgm:prSet/>
      <dgm:spPr/>
      <dgm:t>
        <a:bodyPr/>
        <a:lstStyle/>
        <a:p>
          <a:r>
            <a:rPr lang="en-US"/>
            <a:t>Assessments, quizzes and tests, are 50% of the final quarter grade</a:t>
          </a:r>
        </a:p>
      </dgm:t>
    </dgm:pt>
    <dgm:pt modelId="{1D4CB619-EF7C-4E22-899D-77D60CB919A2}" type="parTrans" cxnId="{65510764-F8AB-43DC-BA34-471D52840100}">
      <dgm:prSet/>
      <dgm:spPr/>
      <dgm:t>
        <a:bodyPr/>
        <a:lstStyle/>
        <a:p>
          <a:endParaRPr lang="en-US"/>
        </a:p>
      </dgm:t>
    </dgm:pt>
    <dgm:pt modelId="{97DF9DD5-03AD-45FF-996E-B2E961A0A405}" type="sibTrans" cxnId="{65510764-F8AB-43DC-BA34-471D52840100}">
      <dgm:prSet/>
      <dgm:spPr/>
      <dgm:t>
        <a:bodyPr/>
        <a:lstStyle/>
        <a:p>
          <a:endParaRPr lang="en-US"/>
        </a:p>
      </dgm:t>
    </dgm:pt>
    <dgm:pt modelId="{11A36560-8602-477D-A244-AEEB282C5722}">
      <dgm:prSet/>
      <dgm:spPr/>
      <dgm:t>
        <a:bodyPr/>
        <a:lstStyle/>
        <a:p>
          <a:r>
            <a:rPr lang="en-US"/>
            <a:t>Classwork, homework, participation, and projects are 50% of final quarter grade </a:t>
          </a:r>
        </a:p>
      </dgm:t>
    </dgm:pt>
    <dgm:pt modelId="{AC7B4FC8-1681-4D8A-8B41-7472E37B2011}" type="parTrans" cxnId="{FB3680A8-1B07-440A-9B79-4EBA682563DB}">
      <dgm:prSet/>
      <dgm:spPr/>
      <dgm:t>
        <a:bodyPr/>
        <a:lstStyle/>
        <a:p>
          <a:endParaRPr lang="en-US"/>
        </a:p>
      </dgm:t>
    </dgm:pt>
    <dgm:pt modelId="{22241425-91DF-4B91-B599-3E0E43650D8A}" type="sibTrans" cxnId="{FB3680A8-1B07-440A-9B79-4EBA682563DB}">
      <dgm:prSet/>
      <dgm:spPr/>
      <dgm:t>
        <a:bodyPr/>
        <a:lstStyle/>
        <a:p>
          <a:endParaRPr lang="en-US"/>
        </a:p>
      </dgm:t>
    </dgm:pt>
    <dgm:pt modelId="{40948A8F-0F59-4219-A900-39041F895A6B}">
      <dgm:prSet/>
      <dgm:spPr/>
      <dgm:t>
        <a:bodyPr/>
        <a:lstStyle/>
        <a:p>
          <a:r>
            <a:rPr lang="en-US"/>
            <a:t>Grades are given as a percent - 0% to 100%</a:t>
          </a:r>
        </a:p>
      </dgm:t>
    </dgm:pt>
    <dgm:pt modelId="{5DC49DFF-D558-43FE-BFC8-DFB706C0C194}" type="parTrans" cxnId="{CFA3AECE-4DD9-4430-B46A-3119B653823D}">
      <dgm:prSet/>
      <dgm:spPr/>
      <dgm:t>
        <a:bodyPr/>
        <a:lstStyle/>
        <a:p>
          <a:endParaRPr lang="en-US"/>
        </a:p>
      </dgm:t>
    </dgm:pt>
    <dgm:pt modelId="{104F4036-E55E-4B5D-B901-73A955AD6D42}" type="sibTrans" cxnId="{CFA3AECE-4DD9-4430-B46A-3119B653823D}">
      <dgm:prSet/>
      <dgm:spPr/>
      <dgm:t>
        <a:bodyPr/>
        <a:lstStyle/>
        <a:p>
          <a:endParaRPr lang="en-US"/>
        </a:p>
      </dgm:t>
    </dgm:pt>
    <dgm:pt modelId="{8C5D7DD0-7769-0E44-AC7A-CEF4F132E424}" type="pres">
      <dgm:prSet presAssocID="{FA0C0EFC-C965-4F62-A6B3-6016E45E86A5}" presName="linear" presStyleCnt="0">
        <dgm:presLayoutVars>
          <dgm:animLvl val="lvl"/>
          <dgm:resizeHandles val="exact"/>
        </dgm:presLayoutVars>
      </dgm:prSet>
      <dgm:spPr/>
    </dgm:pt>
    <dgm:pt modelId="{B7303ED3-8A7B-D14F-8711-4346DB4625DE}" type="pres">
      <dgm:prSet presAssocID="{48BBA89A-D67C-4E87-B824-8398BF97BE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B3AE9D5-EBB4-C247-9360-5FDDB9F1B5E3}" type="pres">
      <dgm:prSet presAssocID="{97DF9DD5-03AD-45FF-996E-B2E961A0A405}" presName="spacer" presStyleCnt="0"/>
      <dgm:spPr/>
    </dgm:pt>
    <dgm:pt modelId="{48BB603E-05FE-9A47-81EC-C25B586534F6}" type="pres">
      <dgm:prSet presAssocID="{11A36560-8602-477D-A244-AEEB282C57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D223F9-9BFA-6F44-BA60-0BFF69F4CBF9}" type="pres">
      <dgm:prSet presAssocID="{22241425-91DF-4B91-B599-3E0E43650D8A}" presName="spacer" presStyleCnt="0"/>
      <dgm:spPr/>
    </dgm:pt>
    <dgm:pt modelId="{C180D733-49D4-7846-956F-1F7D5E3F3E81}" type="pres">
      <dgm:prSet presAssocID="{40948A8F-0F59-4219-A900-39041F895A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86B81B-1070-7B43-98E4-8C93E6193B04}" type="presOf" srcId="{FA0C0EFC-C965-4F62-A6B3-6016E45E86A5}" destId="{8C5D7DD0-7769-0E44-AC7A-CEF4F132E424}" srcOrd="0" destOrd="0" presId="urn:microsoft.com/office/officeart/2005/8/layout/vList2"/>
    <dgm:cxn modelId="{9BF8CA50-4FEE-4947-9067-400FD12C3FC7}" type="presOf" srcId="{48BBA89A-D67C-4E87-B824-8398BF97BE55}" destId="{B7303ED3-8A7B-D14F-8711-4346DB4625DE}" srcOrd="0" destOrd="0" presId="urn:microsoft.com/office/officeart/2005/8/layout/vList2"/>
    <dgm:cxn modelId="{65510764-F8AB-43DC-BA34-471D52840100}" srcId="{FA0C0EFC-C965-4F62-A6B3-6016E45E86A5}" destId="{48BBA89A-D67C-4E87-B824-8398BF97BE55}" srcOrd="0" destOrd="0" parTransId="{1D4CB619-EF7C-4E22-899D-77D60CB919A2}" sibTransId="{97DF9DD5-03AD-45FF-996E-B2E961A0A405}"/>
    <dgm:cxn modelId="{160E6E84-2EB3-F445-8007-EE1800BFDB21}" type="presOf" srcId="{11A36560-8602-477D-A244-AEEB282C5722}" destId="{48BB603E-05FE-9A47-81EC-C25B586534F6}" srcOrd="0" destOrd="0" presId="urn:microsoft.com/office/officeart/2005/8/layout/vList2"/>
    <dgm:cxn modelId="{FB3680A8-1B07-440A-9B79-4EBA682563DB}" srcId="{FA0C0EFC-C965-4F62-A6B3-6016E45E86A5}" destId="{11A36560-8602-477D-A244-AEEB282C5722}" srcOrd="1" destOrd="0" parTransId="{AC7B4FC8-1681-4D8A-8B41-7472E37B2011}" sibTransId="{22241425-91DF-4B91-B599-3E0E43650D8A}"/>
    <dgm:cxn modelId="{9616A2AB-B1CB-FD47-9CB9-2C397A676638}" type="presOf" srcId="{40948A8F-0F59-4219-A900-39041F895A6B}" destId="{C180D733-49D4-7846-956F-1F7D5E3F3E81}" srcOrd="0" destOrd="0" presId="urn:microsoft.com/office/officeart/2005/8/layout/vList2"/>
    <dgm:cxn modelId="{CFA3AECE-4DD9-4430-B46A-3119B653823D}" srcId="{FA0C0EFC-C965-4F62-A6B3-6016E45E86A5}" destId="{40948A8F-0F59-4219-A900-39041F895A6B}" srcOrd="2" destOrd="0" parTransId="{5DC49DFF-D558-43FE-BFC8-DFB706C0C194}" sibTransId="{104F4036-E55E-4B5D-B901-73A955AD6D42}"/>
    <dgm:cxn modelId="{7924B040-89E8-9A40-B8C8-F31D6F237627}" type="presParOf" srcId="{8C5D7DD0-7769-0E44-AC7A-CEF4F132E424}" destId="{B7303ED3-8A7B-D14F-8711-4346DB4625DE}" srcOrd="0" destOrd="0" presId="urn:microsoft.com/office/officeart/2005/8/layout/vList2"/>
    <dgm:cxn modelId="{3F5FC0F0-E4CA-5C4A-94BE-321E34F28624}" type="presParOf" srcId="{8C5D7DD0-7769-0E44-AC7A-CEF4F132E424}" destId="{DB3AE9D5-EBB4-C247-9360-5FDDB9F1B5E3}" srcOrd="1" destOrd="0" presId="urn:microsoft.com/office/officeart/2005/8/layout/vList2"/>
    <dgm:cxn modelId="{822A8219-C3D9-354D-8EE7-A176C78E9804}" type="presParOf" srcId="{8C5D7DD0-7769-0E44-AC7A-CEF4F132E424}" destId="{48BB603E-05FE-9A47-81EC-C25B586534F6}" srcOrd="2" destOrd="0" presId="urn:microsoft.com/office/officeart/2005/8/layout/vList2"/>
    <dgm:cxn modelId="{3D0B093E-91E7-3E4C-99C5-09A957FAF839}" type="presParOf" srcId="{8C5D7DD0-7769-0E44-AC7A-CEF4F132E424}" destId="{F2D223F9-9BFA-6F44-BA60-0BFF69F4CBF9}" srcOrd="3" destOrd="0" presId="urn:microsoft.com/office/officeart/2005/8/layout/vList2"/>
    <dgm:cxn modelId="{601ED8A5-42F7-E54F-83B2-8D616C2DCF39}" type="presParOf" srcId="{8C5D7DD0-7769-0E44-AC7A-CEF4F132E424}" destId="{C180D733-49D4-7846-956F-1F7D5E3F3E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CB063-5BDB-4BBD-B9D7-6482CF9A7A0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1C8A04-EAA7-44A3-83F0-9B2F5E546A27}">
      <dgm:prSet/>
      <dgm:spPr/>
      <dgm:t>
        <a:bodyPr/>
        <a:lstStyle/>
        <a:p>
          <a:r>
            <a:rPr lang="en-US"/>
            <a:t>If you are able and would like to donate to the class the following items it would be greatly appreciated :</a:t>
          </a:r>
        </a:p>
      </dgm:t>
    </dgm:pt>
    <dgm:pt modelId="{C5F7AABA-CBF8-4AD2-A3A0-1A70424043BB}" type="parTrans" cxnId="{228B977D-C910-4DAF-9CAA-11E86FBA8F8C}">
      <dgm:prSet/>
      <dgm:spPr/>
      <dgm:t>
        <a:bodyPr/>
        <a:lstStyle/>
        <a:p>
          <a:endParaRPr lang="en-US"/>
        </a:p>
      </dgm:t>
    </dgm:pt>
    <dgm:pt modelId="{035B0A36-BCCC-4ABA-B8A6-386D0CF7D757}" type="sibTrans" cxnId="{228B977D-C910-4DAF-9CAA-11E86FBA8F8C}">
      <dgm:prSet/>
      <dgm:spPr/>
      <dgm:t>
        <a:bodyPr/>
        <a:lstStyle/>
        <a:p>
          <a:endParaRPr lang="en-US"/>
        </a:p>
      </dgm:t>
    </dgm:pt>
    <dgm:pt modelId="{5E888088-F3E4-4E1B-B696-91431C4878B8}">
      <dgm:prSet/>
      <dgm:spPr/>
      <dgm:t>
        <a:bodyPr/>
        <a:lstStyle/>
        <a:p>
          <a:r>
            <a:rPr lang="en-US"/>
            <a:t>Sanitizing wipes/Sanitizing spray/paper towels-to help in keeping the room clean and sanitized through out the year.</a:t>
          </a:r>
        </a:p>
      </dgm:t>
    </dgm:pt>
    <dgm:pt modelId="{00D6C7DC-D0B5-4352-BF29-00420C93CBDF}" type="parTrans" cxnId="{A905E25D-CD9C-49C2-A4AD-D4A0BBA98657}">
      <dgm:prSet/>
      <dgm:spPr/>
      <dgm:t>
        <a:bodyPr/>
        <a:lstStyle/>
        <a:p>
          <a:endParaRPr lang="en-US"/>
        </a:p>
      </dgm:t>
    </dgm:pt>
    <dgm:pt modelId="{BF26130F-DFA7-4199-9217-021161E97F56}" type="sibTrans" cxnId="{A905E25D-CD9C-49C2-A4AD-D4A0BBA98657}">
      <dgm:prSet/>
      <dgm:spPr/>
      <dgm:t>
        <a:bodyPr/>
        <a:lstStyle/>
        <a:p>
          <a:endParaRPr lang="en-US"/>
        </a:p>
      </dgm:t>
    </dgm:pt>
    <dgm:pt modelId="{A88C2A89-AB0E-4397-9201-05AD840C0B32}">
      <dgm:prSet/>
      <dgm:spPr/>
      <dgm:t>
        <a:bodyPr/>
        <a:lstStyle/>
        <a:p>
          <a:r>
            <a:rPr lang="en-US"/>
            <a:t>Colored paper (various colors)- to use in making foldables and handout copies.</a:t>
          </a:r>
        </a:p>
      </dgm:t>
    </dgm:pt>
    <dgm:pt modelId="{DAA8CC79-044F-4C05-ABDA-128D569C5278}" type="parTrans" cxnId="{88879C48-FFC3-4F76-9EAB-E01CEF48D582}">
      <dgm:prSet/>
      <dgm:spPr/>
      <dgm:t>
        <a:bodyPr/>
        <a:lstStyle/>
        <a:p>
          <a:endParaRPr lang="en-US"/>
        </a:p>
      </dgm:t>
    </dgm:pt>
    <dgm:pt modelId="{5593B5C1-2014-4611-8AA0-9DEF05FB8274}" type="sibTrans" cxnId="{88879C48-FFC3-4F76-9EAB-E01CEF48D582}">
      <dgm:prSet/>
      <dgm:spPr/>
      <dgm:t>
        <a:bodyPr/>
        <a:lstStyle/>
        <a:p>
          <a:endParaRPr lang="en-US"/>
        </a:p>
      </dgm:t>
    </dgm:pt>
    <dgm:pt modelId="{036C4940-268E-0C41-AE18-CDCDC3E29EE5}" type="pres">
      <dgm:prSet presAssocID="{A43CB063-5BDB-4BBD-B9D7-6482CF9A7A06}" presName="vert0" presStyleCnt="0">
        <dgm:presLayoutVars>
          <dgm:dir/>
          <dgm:animOne val="branch"/>
          <dgm:animLvl val="lvl"/>
        </dgm:presLayoutVars>
      </dgm:prSet>
      <dgm:spPr/>
    </dgm:pt>
    <dgm:pt modelId="{7EF6D90A-2CA3-BA42-B021-93B529AE9E32}" type="pres">
      <dgm:prSet presAssocID="{541C8A04-EAA7-44A3-83F0-9B2F5E546A27}" presName="thickLine" presStyleLbl="alignNode1" presStyleIdx="0" presStyleCnt="3"/>
      <dgm:spPr/>
    </dgm:pt>
    <dgm:pt modelId="{A4C8B582-7E4F-FF4C-8BE2-57BF6CAE6A5F}" type="pres">
      <dgm:prSet presAssocID="{541C8A04-EAA7-44A3-83F0-9B2F5E546A27}" presName="horz1" presStyleCnt="0"/>
      <dgm:spPr/>
    </dgm:pt>
    <dgm:pt modelId="{221392F6-4ED2-E44D-BBB5-30C751F3BC91}" type="pres">
      <dgm:prSet presAssocID="{541C8A04-EAA7-44A3-83F0-9B2F5E546A27}" presName="tx1" presStyleLbl="revTx" presStyleIdx="0" presStyleCnt="3"/>
      <dgm:spPr/>
    </dgm:pt>
    <dgm:pt modelId="{B5A42FAE-360B-974F-8494-9C00C7329AC7}" type="pres">
      <dgm:prSet presAssocID="{541C8A04-EAA7-44A3-83F0-9B2F5E546A27}" presName="vert1" presStyleCnt="0"/>
      <dgm:spPr/>
    </dgm:pt>
    <dgm:pt modelId="{622BC7E8-56BE-6642-9611-72CAD3D30D6C}" type="pres">
      <dgm:prSet presAssocID="{5E888088-F3E4-4E1B-B696-91431C4878B8}" presName="thickLine" presStyleLbl="alignNode1" presStyleIdx="1" presStyleCnt="3"/>
      <dgm:spPr/>
    </dgm:pt>
    <dgm:pt modelId="{F6A61B1B-0C86-114F-8A3C-B91D9E83D08F}" type="pres">
      <dgm:prSet presAssocID="{5E888088-F3E4-4E1B-B696-91431C4878B8}" presName="horz1" presStyleCnt="0"/>
      <dgm:spPr/>
    </dgm:pt>
    <dgm:pt modelId="{840436C2-4DCE-8B4F-BD9F-024B81C8F404}" type="pres">
      <dgm:prSet presAssocID="{5E888088-F3E4-4E1B-B696-91431C4878B8}" presName="tx1" presStyleLbl="revTx" presStyleIdx="1" presStyleCnt="3"/>
      <dgm:spPr/>
    </dgm:pt>
    <dgm:pt modelId="{A34FB638-EE5B-1640-844F-560B107357AA}" type="pres">
      <dgm:prSet presAssocID="{5E888088-F3E4-4E1B-B696-91431C4878B8}" presName="vert1" presStyleCnt="0"/>
      <dgm:spPr/>
    </dgm:pt>
    <dgm:pt modelId="{0CB0CA3B-B806-3B49-94A4-DEDFC985FE96}" type="pres">
      <dgm:prSet presAssocID="{A88C2A89-AB0E-4397-9201-05AD840C0B32}" presName="thickLine" presStyleLbl="alignNode1" presStyleIdx="2" presStyleCnt="3"/>
      <dgm:spPr/>
    </dgm:pt>
    <dgm:pt modelId="{50625BBA-45E2-DB4C-BA01-242369255ECB}" type="pres">
      <dgm:prSet presAssocID="{A88C2A89-AB0E-4397-9201-05AD840C0B32}" presName="horz1" presStyleCnt="0"/>
      <dgm:spPr/>
    </dgm:pt>
    <dgm:pt modelId="{BEE4EB08-4654-534E-B3DB-B7250270E148}" type="pres">
      <dgm:prSet presAssocID="{A88C2A89-AB0E-4397-9201-05AD840C0B32}" presName="tx1" presStyleLbl="revTx" presStyleIdx="2" presStyleCnt="3"/>
      <dgm:spPr/>
    </dgm:pt>
    <dgm:pt modelId="{4C10293C-FB34-0242-85AA-301DECB55709}" type="pres">
      <dgm:prSet presAssocID="{A88C2A89-AB0E-4397-9201-05AD840C0B32}" presName="vert1" presStyleCnt="0"/>
      <dgm:spPr/>
    </dgm:pt>
  </dgm:ptLst>
  <dgm:cxnLst>
    <dgm:cxn modelId="{49C32D25-56AF-8949-8097-AA667F502075}" type="presOf" srcId="{5E888088-F3E4-4E1B-B696-91431C4878B8}" destId="{840436C2-4DCE-8B4F-BD9F-024B81C8F404}" srcOrd="0" destOrd="0" presId="urn:microsoft.com/office/officeart/2008/layout/LinedList"/>
    <dgm:cxn modelId="{88879C48-FFC3-4F76-9EAB-E01CEF48D582}" srcId="{A43CB063-5BDB-4BBD-B9D7-6482CF9A7A06}" destId="{A88C2A89-AB0E-4397-9201-05AD840C0B32}" srcOrd="2" destOrd="0" parTransId="{DAA8CC79-044F-4C05-ABDA-128D569C5278}" sibTransId="{5593B5C1-2014-4611-8AA0-9DEF05FB8274}"/>
    <dgm:cxn modelId="{B2426B4A-9B2A-4241-A645-A91260E7BA66}" type="presOf" srcId="{541C8A04-EAA7-44A3-83F0-9B2F5E546A27}" destId="{221392F6-4ED2-E44D-BBB5-30C751F3BC91}" srcOrd="0" destOrd="0" presId="urn:microsoft.com/office/officeart/2008/layout/LinedList"/>
    <dgm:cxn modelId="{A905E25D-CD9C-49C2-A4AD-D4A0BBA98657}" srcId="{A43CB063-5BDB-4BBD-B9D7-6482CF9A7A06}" destId="{5E888088-F3E4-4E1B-B696-91431C4878B8}" srcOrd="1" destOrd="0" parTransId="{00D6C7DC-D0B5-4352-BF29-00420C93CBDF}" sibTransId="{BF26130F-DFA7-4199-9217-021161E97F56}"/>
    <dgm:cxn modelId="{228B977D-C910-4DAF-9CAA-11E86FBA8F8C}" srcId="{A43CB063-5BDB-4BBD-B9D7-6482CF9A7A06}" destId="{541C8A04-EAA7-44A3-83F0-9B2F5E546A27}" srcOrd="0" destOrd="0" parTransId="{C5F7AABA-CBF8-4AD2-A3A0-1A70424043BB}" sibTransId="{035B0A36-BCCC-4ABA-B8A6-386D0CF7D757}"/>
    <dgm:cxn modelId="{FD468680-D1FE-304D-A934-0C094D058E52}" type="presOf" srcId="{A88C2A89-AB0E-4397-9201-05AD840C0B32}" destId="{BEE4EB08-4654-534E-B3DB-B7250270E148}" srcOrd="0" destOrd="0" presId="urn:microsoft.com/office/officeart/2008/layout/LinedList"/>
    <dgm:cxn modelId="{C4763F98-645A-4C4F-8A9F-7CD45C3B39AF}" type="presOf" srcId="{A43CB063-5BDB-4BBD-B9D7-6482CF9A7A06}" destId="{036C4940-268E-0C41-AE18-CDCDC3E29EE5}" srcOrd="0" destOrd="0" presId="urn:microsoft.com/office/officeart/2008/layout/LinedList"/>
    <dgm:cxn modelId="{43ADEAFB-93B5-9744-A292-B5BD950816F6}" type="presParOf" srcId="{036C4940-268E-0C41-AE18-CDCDC3E29EE5}" destId="{7EF6D90A-2CA3-BA42-B021-93B529AE9E32}" srcOrd="0" destOrd="0" presId="urn:microsoft.com/office/officeart/2008/layout/LinedList"/>
    <dgm:cxn modelId="{6F039E66-B67D-354E-A0FD-F048F99CBF3F}" type="presParOf" srcId="{036C4940-268E-0C41-AE18-CDCDC3E29EE5}" destId="{A4C8B582-7E4F-FF4C-8BE2-57BF6CAE6A5F}" srcOrd="1" destOrd="0" presId="urn:microsoft.com/office/officeart/2008/layout/LinedList"/>
    <dgm:cxn modelId="{2C72CD60-DB46-074B-B928-1B1F77F55029}" type="presParOf" srcId="{A4C8B582-7E4F-FF4C-8BE2-57BF6CAE6A5F}" destId="{221392F6-4ED2-E44D-BBB5-30C751F3BC91}" srcOrd="0" destOrd="0" presId="urn:microsoft.com/office/officeart/2008/layout/LinedList"/>
    <dgm:cxn modelId="{46B5F5EE-81A1-1B4D-BB13-98FE66260B6F}" type="presParOf" srcId="{A4C8B582-7E4F-FF4C-8BE2-57BF6CAE6A5F}" destId="{B5A42FAE-360B-974F-8494-9C00C7329AC7}" srcOrd="1" destOrd="0" presId="urn:microsoft.com/office/officeart/2008/layout/LinedList"/>
    <dgm:cxn modelId="{8023AB06-09CF-C344-B6B2-B0E37C9CEDC1}" type="presParOf" srcId="{036C4940-268E-0C41-AE18-CDCDC3E29EE5}" destId="{622BC7E8-56BE-6642-9611-72CAD3D30D6C}" srcOrd="2" destOrd="0" presId="urn:microsoft.com/office/officeart/2008/layout/LinedList"/>
    <dgm:cxn modelId="{5F514654-FD04-184E-9EF4-CD9050E51C08}" type="presParOf" srcId="{036C4940-268E-0C41-AE18-CDCDC3E29EE5}" destId="{F6A61B1B-0C86-114F-8A3C-B91D9E83D08F}" srcOrd="3" destOrd="0" presId="urn:microsoft.com/office/officeart/2008/layout/LinedList"/>
    <dgm:cxn modelId="{8A0B2D40-78F4-BD4B-8C45-A78394B65C41}" type="presParOf" srcId="{F6A61B1B-0C86-114F-8A3C-B91D9E83D08F}" destId="{840436C2-4DCE-8B4F-BD9F-024B81C8F404}" srcOrd="0" destOrd="0" presId="urn:microsoft.com/office/officeart/2008/layout/LinedList"/>
    <dgm:cxn modelId="{13619206-9DA2-014C-BCE1-1F9F117A99E4}" type="presParOf" srcId="{F6A61B1B-0C86-114F-8A3C-B91D9E83D08F}" destId="{A34FB638-EE5B-1640-844F-560B107357AA}" srcOrd="1" destOrd="0" presId="urn:microsoft.com/office/officeart/2008/layout/LinedList"/>
    <dgm:cxn modelId="{D6F485FE-2546-3043-A820-527DFD9A77D7}" type="presParOf" srcId="{036C4940-268E-0C41-AE18-CDCDC3E29EE5}" destId="{0CB0CA3B-B806-3B49-94A4-DEDFC985FE96}" srcOrd="4" destOrd="0" presId="urn:microsoft.com/office/officeart/2008/layout/LinedList"/>
    <dgm:cxn modelId="{85629CA1-4675-DA40-80F6-9056AC77FA24}" type="presParOf" srcId="{036C4940-268E-0C41-AE18-CDCDC3E29EE5}" destId="{50625BBA-45E2-DB4C-BA01-242369255ECB}" srcOrd="5" destOrd="0" presId="urn:microsoft.com/office/officeart/2008/layout/LinedList"/>
    <dgm:cxn modelId="{9683DAE1-7A6B-DF4E-AFC2-63DBA99B77C7}" type="presParOf" srcId="{50625BBA-45E2-DB4C-BA01-242369255ECB}" destId="{BEE4EB08-4654-534E-B3DB-B7250270E148}" srcOrd="0" destOrd="0" presId="urn:microsoft.com/office/officeart/2008/layout/LinedList"/>
    <dgm:cxn modelId="{FBDBC907-4181-8741-A23D-DF43EB8A068F}" type="presParOf" srcId="{50625BBA-45E2-DB4C-BA01-242369255ECB}" destId="{4C10293C-FB34-0242-85AA-301DECB557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E3BE1-033C-4336-AD07-FABC58C5D19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72C075A-A897-4163-8546-1655633F5140}">
      <dgm:prSet/>
      <dgm:spPr/>
      <dgm:t>
        <a:bodyPr/>
        <a:lstStyle/>
        <a:p>
          <a:r>
            <a:rPr lang="en-US"/>
            <a:t>Please email me at </a:t>
          </a:r>
          <a:r>
            <a:rPr lang="en-US">
              <a:hlinkClick xmlns:r="http://schemas.openxmlformats.org/officeDocument/2006/relationships" r:id="rId1"/>
            </a:rPr>
            <a:t>jgarnett1@dadeschools.net</a:t>
          </a:r>
          <a:endParaRPr lang="en-US"/>
        </a:p>
      </dgm:t>
    </dgm:pt>
    <dgm:pt modelId="{BD7D9C1C-B7EC-432D-9649-B0541330FEF7}" type="parTrans" cxnId="{A18BDE01-8860-47F6-8054-7B2D00100974}">
      <dgm:prSet/>
      <dgm:spPr/>
      <dgm:t>
        <a:bodyPr/>
        <a:lstStyle/>
        <a:p>
          <a:endParaRPr lang="en-US"/>
        </a:p>
      </dgm:t>
    </dgm:pt>
    <dgm:pt modelId="{5FD308EA-B45F-4671-88E4-78A4F8F030C2}" type="sibTrans" cxnId="{A18BDE01-8860-47F6-8054-7B2D00100974}">
      <dgm:prSet/>
      <dgm:spPr/>
      <dgm:t>
        <a:bodyPr/>
        <a:lstStyle/>
        <a:p>
          <a:endParaRPr lang="en-US"/>
        </a:p>
      </dgm:t>
    </dgm:pt>
    <dgm:pt modelId="{0A27E393-A0D6-4A77-8737-59E3FB99443F}">
      <dgm:prSet/>
      <dgm:spPr/>
      <dgm:t>
        <a:bodyPr/>
        <a:lstStyle/>
        <a:p>
          <a:r>
            <a:rPr lang="en-US"/>
            <a:t>Thank you and have a wonderful evening!!</a:t>
          </a:r>
        </a:p>
      </dgm:t>
    </dgm:pt>
    <dgm:pt modelId="{29A6AEA1-98DD-4281-9F01-EF05017ADEC2}" type="parTrans" cxnId="{4599BB8C-8205-4420-8A15-0A956C79EB97}">
      <dgm:prSet/>
      <dgm:spPr/>
      <dgm:t>
        <a:bodyPr/>
        <a:lstStyle/>
        <a:p>
          <a:endParaRPr lang="en-US"/>
        </a:p>
      </dgm:t>
    </dgm:pt>
    <dgm:pt modelId="{31E03888-4F08-4662-95B9-EA36994D247B}" type="sibTrans" cxnId="{4599BB8C-8205-4420-8A15-0A956C79EB97}">
      <dgm:prSet/>
      <dgm:spPr/>
      <dgm:t>
        <a:bodyPr/>
        <a:lstStyle/>
        <a:p>
          <a:endParaRPr lang="en-US"/>
        </a:p>
      </dgm:t>
    </dgm:pt>
    <dgm:pt modelId="{9A1EE583-DC68-4D32-9092-0677081822AE}" type="pres">
      <dgm:prSet presAssocID="{9B6E3BE1-033C-4336-AD07-FABC58C5D198}" presName="root" presStyleCnt="0">
        <dgm:presLayoutVars>
          <dgm:dir/>
          <dgm:resizeHandles val="exact"/>
        </dgm:presLayoutVars>
      </dgm:prSet>
      <dgm:spPr/>
    </dgm:pt>
    <dgm:pt modelId="{37156830-26BA-43FF-B007-9898C3CC11A6}" type="pres">
      <dgm:prSet presAssocID="{272C075A-A897-4163-8546-1655633F5140}" presName="compNode" presStyleCnt="0"/>
      <dgm:spPr/>
    </dgm:pt>
    <dgm:pt modelId="{710FC0E8-7DB5-404F-BB66-730F492E3D98}" type="pres">
      <dgm:prSet presAssocID="{272C075A-A897-4163-8546-1655633F514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6715835C-0E42-447A-A9CB-74A480DFCA2E}" type="pres">
      <dgm:prSet presAssocID="{272C075A-A897-4163-8546-1655633F5140}" presName="spaceRect" presStyleCnt="0"/>
      <dgm:spPr/>
    </dgm:pt>
    <dgm:pt modelId="{A3F0A0CB-C246-451B-98CF-4F206A831A68}" type="pres">
      <dgm:prSet presAssocID="{272C075A-A897-4163-8546-1655633F5140}" presName="textRect" presStyleLbl="revTx" presStyleIdx="0" presStyleCnt="2">
        <dgm:presLayoutVars>
          <dgm:chMax val="1"/>
          <dgm:chPref val="1"/>
        </dgm:presLayoutVars>
      </dgm:prSet>
      <dgm:spPr/>
    </dgm:pt>
    <dgm:pt modelId="{9A714C39-03FB-4C69-A7B1-82622C6589AF}" type="pres">
      <dgm:prSet presAssocID="{5FD308EA-B45F-4671-88E4-78A4F8F030C2}" presName="sibTrans" presStyleCnt="0"/>
      <dgm:spPr/>
    </dgm:pt>
    <dgm:pt modelId="{E4DC32AA-D795-47F8-ABAA-EEE58BE4826A}" type="pres">
      <dgm:prSet presAssocID="{0A27E393-A0D6-4A77-8737-59E3FB99443F}" presName="compNode" presStyleCnt="0"/>
      <dgm:spPr/>
    </dgm:pt>
    <dgm:pt modelId="{66E06E9C-6CE5-46A5-991E-52E4D80FE2BF}" type="pres">
      <dgm:prSet presAssocID="{0A27E393-A0D6-4A77-8737-59E3FB99443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E0816798-37BA-47B1-A373-3262430065C6}" type="pres">
      <dgm:prSet presAssocID="{0A27E393-A0D6-4A77-8737-59E3FB99443F}" presName="spaceRect" presStyleCnt="0"/>
      <dgm:spPr/>
    </dgm:pt>
    <dgm:pt modelId="{9612230E-29E5-4289-9C1E-94B7055F0467}" type="pres">
      <dgm:prSet presAssocID="{0A27E393-A0D6-4A77-8737-59E3FB99443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18BDE01-8860-47F6-8054-7B2D00100974}" srcId="{9B6E3BE1-033C-4336-AD07-FABC58C5D198}" destId="{272C075A-A897-4163-8546-1655633F5140}" srcOrd="0" destOrd="0" parTransId="{BD7D9C1C-B7EC-432D-9649-B0541330FEF7}" sibTransId="{5FD308EA-B45F-4671-88E4-78A4F8F030C2}"/>
    <dgm:cxn modelId="{E6019014-55FF-4AD9-AC81-F7BBD50AF948}" type="presOf" srcId="{0A27E393-A0D6-4A77-8737-59E3FB99443F}" destId="{9612230E-29E5-4289-9C1E-94B7055F0467}" srcOrd="0" destOrd="0" presId="urn:microsoft.com/office/officeart/2018/2/layout/IconLabelList"/>
    <dgm:cxn modelId="{8958F01A-817C-43EB-9FED-7CCE0DC33696}" type="presOf" srcId="{9B6E3BE1-033C-4336-AD07-FABC58C5D198}" destId="{9A1EE583-DC68-4D32-9092-0677081822AE}" srcOrd="0" destOrd="0" presId="urn:microsoft.com/office/officeart/2018/2/layout/IconLabelList"/>
    <dgm:cxn modelId="{4599BB8C-8205-4420-8A15-0A956C79EB97}" srcId="{9B6E3BE1-033C-4336-AD07-FABC58C5D198}" destId="{0A27E393-A0D6-4A77-8737-59E3FB99443F}" srcOrd="1" destOrd="0" parTransId="{29A6AEA1-98DD-4281-9F01-EF05017ADEC2}" sibTransId="{31E03888-4F08-4662-95B9-EA36994D247B}"/>
    <dgm:cxn modelId="{294573A9-2437-4F58-9CEC-9C6DED8E4040}" type="presOf" srcId="{272C075A-A897-4163-8546-1655633F5140}" destId="{A3F0A0CB-C246-451B-98CF-4F206A831A68}" srcOrd="0" destOrd="0" presId="urn:microsoft.com/office/officeart/2018/2/layout/IconLabelList"/>
    <dgm:cxn modelId="{4200178A-18A8-4130-BAA8-CBECBE854704}" type="presParOf" srcId="{9A1EE583-DC68-4D32-9092-0677081822AE}" destId="{37156830-26BA-43FF-B007-9898C3CC11A6}" srcOrd="0" destOrd="0" presId="urn:microsoft.com/office/officeart/2018/2/layout/IconLabelList"/>
    <dgm:cxn modelId="{7429DC6C-921F-40B2-BD8E-EFC676970B4B}" type="presParOf" srcId="{37156830-26BA-43FF-B007-9898C3CC11A6}" destId="{710FC0E8-7DB5-404F-BB66-730F492E3D98}" srcOrd="0" destOrd="0" presId="urn:microsoft.com/office/officeart/2018/2/layout/IconLabelList"/>
    <dgm:cxn modelId="{4881754E-160C-432C-A9F0-E29F9EEB1CD6}" type="presParOf" srcId="{37156830-26BA-43FF-B007-9898C3CC11A6}" destId="{6715835C-0E42-447A-A9CB-74A480DFCA2E}" srcOrd="1" destOrd="0" presId="urn:microsoft.com/office/officeart/2018/2/layout/IconLabelList"/>
    <dgm:cxn modelId="{AD7D0BFD-1E78-4D25-A4E9-0D18D31E1F4C}" type="presParOf" srcId="{37156830-26BA-43FF-B007-9898C3CC11A6}" destId="{A3F0A0CB-C246-451B-98CF-4F206A831A68}" srcOrd="2" destOrd="0" presId="urn:microsoft.com/office/officeart/2018/2/layout/IconLabelList"/>
    <dgm:cxn modelId="{57F20674-8BD3-46EC-91C2-4163169E07EF}" type="presParOf" srcId="{9A1EE583-DC68-4D32-9092-0677081822AE}" destId="{9A714C39-03FB-4C69-A7B1-82622C6589AF}" srcOrd="1" destOrd="0" presId="urn:microsoft.com/office/officeart/2018/2/layout/IconLabelList"/>
    <dgm:cxn modelId="{9CC79DAE-5EBC-45EF-A343-5BA424672EA3}" type="presParOf" srcId="{9A1EE583-DC68-4D32-9092-0677081822AE}" destId="{E4DC32AA-D795-47F8-ABAA-EEE58BE4826A}" srcOrd="2" destOrd="0" presId="urn:microsoft.com/office/officeart/2018/2/layout/IconLabelList"/>
    <dgm:cxn modelId="{69EA51F3-C9EE-4831-AB2C-C9C76481C4CB}" type="presParOf" srcId="{E4DC32AA-D795-47F8-ABAA-EEE58BE4826A}" destId="{66E06E9C-6CE5-46A5-991E-52E4D80FE2BF}" srcOrd="0" destOrd="0" presId="urn:microsoft.com/office/officeart/2018/2/layout/IconLabelList"/>
    <dgm:cxn modelId="{7BD4D3B4-1A52-4238-A675-668A17DA67FA}" type="presParOf" srcId="{E4DC32AA-D795-47F8-ABAA-EEE58BE4826A}" destId="{E0816798-37BA-47B1-A373-3262430065C6}" srcOrd="1" destOrd="0" presId="urn:microsoft.com/office/officeart/2018/2/layout/IconLabelList"/>
    <dgm:cxn modelId="{5AA905DC-BFF1-42BA-A825-2ADE0016EA6A}" type="presParOf" srcId="{E4DC32AA-D795-47F8-ABAA-EEE58BE4826A}" destId="{9612230E-29E5-4289-9C1E-94B7055F046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290A8-9D64-B54A-B282-3F684098924C}">
      <dsp:nvSpPr>
        <dsp:cNvPr id="0" name=""/>
        <dsp:cNvSpPr/>
      </dsp:nvSpPr>
      <dsp:spPr>
        <a:xfrm>
          <a:off x="713020" y="1257"/>
          <a:ext cx="2852080" cy="12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8" tIns="327400" rIns="55338" bIns="3274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Please fill out the QR Code </a:t>
          </a:r>
          <a:r>
            <a:rPr lang="en-US" sz="1300" b="1" u="sng" kern="1200" dirty="0"/>
            <a:t>only once</a:t>
          </a:r>
          <a:r>
            <a:rPr lang="en-US" sz="1300" kern="1200" dirty="0"/>
            <a:t>, this attendance is for the office</a:t>
          </a:r>
        </a:p>
      </dsp:txBody>
      <dsp:txXfrm>
        <a:off x="713020" y="1257"/>
        <a:ext cx="2852080" cy="1288977"/>
      </dsp:txXfrm>
    </dsp:sp>
    <dsp:sp modelId="{3C2F7E8D-D426-454F-9D17-2A3A3C1FD0BC}">
      <dsp:nvSpPr>
        <dsp:cNvPr id="0" name=""/>
        <dsp:cNvSpPr/>
      </dsp:nvSpPr>
      <dsp:spPr>
        <a:xfrm>
          <a:off x="0" y="1257"/>
          <a:ext cx="713020" cy="1288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31" tIns="127322" rIns="37731" bIns="12732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Fill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</a:t>
          </a:r>
        </a:p>
      </dsp:txBody>
      <dsp:txXfrm>
        <a:off x="0" y="1257"/>
        <a:ext cx="713020" cy="1288977"/>
      </dsp:txXfrm>
    </dsp:sp>
    <dsp:sp modelId="{81FE1435-11CC-6247-8D8E-EAE5CA30199A}">
      <dsp:nvSpPr>
        <dsp:cNvPr id="0" name=""/>
        <dsp:cNvSpPr/>
      </dsp:nvSpPr>
      <dsp:spPr>
        <a:xfrm>
          <a:off x="713020" y="1367573"/>
          <a:ext cx="2852080" cy="12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8" tIns="327400" rIns="55338" bIns="3274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Please sign/check before leaving next to your child’s name for my class attendance</a:t>
          </a:r>
        </a:p>
      </dsp:txBody>
      <dsp:txXfrm>
        <a:off x="713020" y="1367573"/>
        <a:ext cx="2852080" cy="1288977"/>
      </dsp:txXfrm>
    </dsp:sp>
    <dsp:sp modelId="{50B12A2F-6515-5A4A-B086-6C83E1A686D9}">
      <dsp:nvSpPr>
        <dsp:cNvPr id="0" name=""/>
        <dsp:cNvSpPr/>
      </dsp:nvSpPr>
      <dsp:spPr>
        <a:xfrm>
          <a:off x="0" y="1367573"/>
          <a:ext cx="713020" cy="1288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31" tIns="127322" rIns="37731" bIns="12732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</a:t>
          </a:r>
        </a:p>
      </dsp:txBody>
      <dsp:txXfrm>
        <a:off x="0" y="1367573"/>
        <a:ext cx="713020" cy="1288977"/>
      </dsp:txXfrm>
    </dsp:sp>
    <dsp:sp modelId="{2B90D2B7-17FC-1446-A8AD-64247DF56C08}">
      <dsp:nvSpPr>
        <dsp:cNvPr id="0" name=""/>
        <dsp:cNvSpPr/>
      </dsp:nvSpPr>
      <dsp:spPr>
        <a:xfrm>
          <a:off x="713020" y="2733889"/>
          <a:ext cx="2852080" cy="12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38" tIns="327400" rIns="55338" bIns="3274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you would like a parent meeting, please grab a ticket with my email information. </a:t>
          </a:r>
        </a:p>
      </dsp:txBody>
      <dsp:txXfrm>
        <a:off x="713020" y="2733889"/>
        <a:ext cx="2852080" cy="1288977"/>
      </dsp:txXfrm>
    </dsp:sp>
    <dsp:sp modelId="{FB8ECC55-82B3-7643-8D2B-255C19143A0F}">
      <dsp:nvSpPr>
        <dsp:cNvPr id="0" name=""/>
        <dsp:cNvSpPr/>
      </dsp:nvSpPr>
      <dsp:spPr>
        <a:xfrm>
          <a:off x="0" y="2733889"/>
          <a:ext cx="713020" cy="1288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31" tIns="127322" rIns="37731" bIns="12732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Grab</a:t>
          </a:r>
        </a:p>
      </dsp:txBody>
      <dsp:txXfrm>
        <a:off x="0" y="2733889"/>
        <a:ext cx="713020" cy="1288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03ED3-8A7B-D14F-8711-4346DB4625DE}">
      <dsp:nvSpPr>
        <dsp:cNvPr id="0" name=""/>
        <dsp:cNvSpPr/>
      </dsp:nvSpPr>
      <dsp:spPr>
        <a:xfrm>
          <a:off x="0" y="64372"/>
          <a:ext cx="4717669" cy="1726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Assessments, quizzes and tests, are 50% of the final quarter grade</a:t>
          </a:r>
        </a:p>
      </dsp:txBody>
      <dsp:txXfrm>
        <a:off x="84301" y="148673"/>
        <a:ext cx="4549067" cy="1558318"/>
      </dsp:txXfrm>
    </dsp:sp>
    <dsp:sp modelId="{48BB603E-05FE-9A47-81EC-C25B586534F6}">
      <dsp:nvSpPr>
        <dsp:cNvPr id="0" name=""/>
        <dsp:cNvSpPr/>
      </dsp:nvSpPr>
      <dsp:spPr>
        <a:xfrm>
          <a:off x="0" y="1860412"/>
          <a:ext cx="4717669" cy="1726920"/>
        </a:xfrm>
        <a:prstGeom prst="roundRect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Classwork, homework, participation, and projects are 50% of final quarter grade </a:t>
          </a:r>
        </a:p>
      </dsp:txBody>
      <dsp:txXfrm>
        <a:off x="84301" y="1944713"/>
        <a:ext cx="4549067" cy="1558318"/>
      </dsp:txXfrm>
    </dsp:sp>
    <dsp:sp modelId="{C180D733-49D4-7846-956F-1F7D5E3F3E81}">
      <dsp:nvSpPr>
        <dsp:cNvPr id="0" name=""/>
        <dsp:cNvSpPr/>
      </dsp:nvSpPr>
      <dsp:spPr>
        <a:xfrm>
          <a:off x="0" y="3656452"/>
          <a:ext cx="4717669" cy="172692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Grades are given as a percent - 0% to 100%</a:t>
          </a:r>
        </a:p>
      </dsp:txBody>
      <dsp:txXfrm>
        <a:off x="84301" y="3740753"/>
        <a:ext cx="4549067" cy="1558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6D90A-2CA3-BA42-B021-93B529AE9E32}">
      <dsp:nvSpPr>
        <dsp:cNvPr id="0" name=""/>
        <dsp:cNvSpPr/>
      </dsp:nvSpPr>
      <dsp:spPr>
        <a:xfrm>
          <a:off x="0" y="2660"/>
          <a:ext cx="4717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92F6-4ED2-E44D-BBB5-30C751F3BC91}">
      <dsp:nvSpPr>
        <dsp:cNvPr id="0" name=""/>
        <dsp:cNvSpPr/>
      </dsp:nvSpPr>
      <dsp:spPr>
        <a:xfrm>
          <a:off x="0" y="2660"/>
          <a:ext cx="4717669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you are able and would like to donate to the class the following items it would be greatly appreciated :</a:t>
          </a:r>
        </a:p>
      </dsp:txBody>
      <dsp:txXfrm>
        <a:off x="0" y="2660"/>
        <a:ext cx="4717669" cy="1814141"/>
      </dsp:txXfrm>
    </dsp:sp>
    <dsp:sp modelId="{622BC7E8-56BE-6642-9611-72CAD3D30D6C}">
      <dsp:nvSpPr>
        <dsp:cNvPr id="0" name=""/>
        <dsp:cNvSpPr/>
      </dsp:nvSpPr>
      <dsp:spPr>
        <a:xfrm>
          <a:off x="0" y="1816801"/>
          <a:ext cx="4717669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436C2-4DCE-8B4F-BD9F-024B81C8F404}">
      <dsp:nvSpPr>
        <dsp:cNvPr id="0" name=""/>
        <dsp:cNvSpPr/>
      </dsp:nvSpPr>
      <dsp:spPr>
        <a:xfrm>
          <a:off x="0" y="1816801"/>
          <a:ext cx="4717669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Sanitizing wipes/Sanitizing spray/paper towels-to help in keeping the room clean and sanitized through out the year.</a:t>
          </a:r>
        </a:p>
      </dsp:txBody>
      <dsp:txXfrm>
        <a:off x="0" y="1816801"/>
        <a:ext cx="4717669" cy="1814141"/>
      </dsp:txXfrm>
    </dsp:sp>
    <dsp:sp modelId="{0CB0CA3B-B806-3B49-94A4-DEDFC985FE96}">
      <dsp:nvSpPr>
        <dsp:cNvPr id="0" name=""/>
        <dsp:cNvSpPr/>
      </dsp:nvSpPr>
      <dsp:spPr>
        <a:xfrm>
          <a:off x="0" y="3630943"/>
          <a:ext cx="4717669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4EB08-4654-534E-B3DB-B7250270E148}">
      <dsp:nvSpPr>
        <dsp:cNvPr id="0" name=""/>
        <dsp:cNvSpPr/>
      </dsp:nvSpPr>
      <dsp:spPr>
        <a:xfrm>
          <a:off x="0" y="3630943"/>
          <a:ext cx="4717669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Colored paper (various colors)- to use in making foldables and handout copies.</a:t>
          </a:r>
        </a:p>
      </dsp:txBody>
      <dsp:txXfrm>
        <a:off x="0" y="3630943"/>
        <a:ext cx="4717669" cy="1814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FC0E8-7DB5-404F-BB66-730F492E3D98}">
      <dsp:nvSpPr>
        <dsp:cNvPr id="0" name=""/>
        <dsp:cNvSpPr/>
      </dsp:nvSpPr>
      <dsp:spPr>
        <a:xfrm>
          <a:off x="1059525" y="364735"/>
          <a:ext cx="1660500" cy="1660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0A0CB-C246-451B-98CF-4F206A831A68}">
      <dsp:nvSpPr>
        <dsp:cNvPr id="0" name=""/>
        <dsp:cNvSpPr/>
      </dsp:nvSpPr>
      <dsp:spPr>
        <a:xfrm>
          <a:off x="44775" y="2445326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Please email me at </a:t>
          </a:r>
          <a:r>
            <a:rPr lang="en-US" sz="2100" kern="1200">
              <a:hlinkClick xmlns:r="http://schemas.openxmlformats.org/officeDocument/2006/relationships" r:id="rId3"/>
            </a:rPr>
            <a:t>jgarnett1@dadeschools.net</a:t>
          </a:r>
          <a:endParaRPr lang="en-US" sz="2100" kern="1200"/>
        </a:p>
      </dsp:txBody>
      <dsp:txXfrm>
        <a:off x="44775" y="2445326"/>
        <a:ext cx="3690000" cy="720000"/>
      </dsp:txXfrm>
    </dsp:sp>
    <dsp:sp modelId="{66E06E9C-6CE5-46A5-991E-52E4D80FE2BF}">
      <dsp:nvSpPr>
        <dsp:cNvPr id="0" name=""/>
        <dsp:cNvSpPr/>
      </dsp:nvSpPr>
      <dsp:spPr>
        <a:xfrm>
          <a:off x="5395275" y="364735"/>
          <a:ext cx="1660500" cy="16605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2230E-29E5-4289-9C1E-94B7055F0467}">
      <dsp:nvSpPr>
        <dsp:cNvPr id="0" name=""/>
        <dsp:cNvSpPr/>
      </dsp:nvSpPr>
      <dsp:spPr>
        <a:xfrm>
          <a:off x="4380525" y="2445326"/>
          <a:ext cx="369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Thank you and have a wonderful evening!!</a:t>
          </a:r>
        </a:p>
      </dsp:txBody>
      <dsp:txXfrm>
        <a:off x="4380525" y="2445326"/>
        <a:ext cx="369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A98AF03-7270-45C2-A683-C5E353EF01A5}" type="datetime4">
              <a:rPr lang="en-US" smtClean="0"/>
              <a:pPr/>
              <a:t>September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59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88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684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551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024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01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B5C8118-FB93-4E87-B380-0175F2FE2167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26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BB7EAE1-CAAC-4AEF-919E-158692B1E55E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03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1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041" y="2163447"/>
            <a:ext cx="6303917" cy="12655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Open House</a:t>
            </a:r>
            <a:br>
              <a:rPr lang="en-US" dirty="0"/>
            </a:br>
            <a:r>
              <a:rPr lang="en-US" dirty="0"/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9" y="3429000"/>
            <a:ext cx="3657600" cy="16082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to Ms. Garnett’s class</a:t>
            </a:r>
          </a:p>
          <a:p>
            <a:pPr algn="ctr"/>
            <a:r>
              <a:rPr lang="en-US" dirty="0"/>
              <a:t>Email: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jgarnett1@dadeschools.net</a:t>
            </a:r>
          </a:p>
        </p:txBody>
      </p:sp>
    </p:spTree>
    <p:extLst>
      <p:ext uri="{BB962C8B-B14F-4D97-AF65-F5344CB8AC3E}">
        <p14:creationId xmlns:p14="http://schemas.microsoft.com/office/powerpoint/2010/main" val="119767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FBEB3-4FE8-264A-2603-D9C04796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3565099" cy="1293028"/>
          </a:xfrm>
        </p:spPr>
        <p:txBody>
          <a:bodyPr>
            <a:normAutofit/>
          </a:bodyPr>
          <a:lstStyle/>
          <a:p>
            <a:r>
              <a:rPr lang="en-US" dirty="0"/>
              <a:t>Attendance</a:t>
            </a:r>
          </a:p>
        </p:txBody>
      </p: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123A37B9-17E1-41FC-EF1E-6F54067E7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323805"/>
              </p:ext>
            </p:extLst>
          </p:nvPr>
        </p:nvGraphicFramePr>
        <p:xfrm>
          <a:off x="514350" y="2194560"/>
          <a:ext cx="35651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1066164"/>
            <a:ext cx="397946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1359FF-E072-5422-2E2B-00EDFCA11E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650" r="14489" b="2"/>
          <a:stretch/>
        </p:blipFill>
        <p:spPr>
          <a:xfrm>
            <a:off x="4531771" y="927100"/>
            <a:ext cx="4019696" cy="52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 be successful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07999" y="2194560"/>
            <a:ext cx="436245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411480"/>
            <a:r>
              <a:rPr lang="en-US" dirty="0"/>
              <a:t>Prepare for class - Look Ahead</a:t>
            </a:r>
            <a:endParaRPr lang="en-US"/>
          </a:p>
          <a:p>
            <a:pPr lvl="2"/>
            <a:r>
              <a:rPr lang="en-US" dirty="0"/>
              <a:t>Students are given a weekly agenda with the chapter and lesson being covered each day.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E1D88-29A9-9D03-0F80-C4A725BD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1" r="22127" b="-2"/>
          <a:stretch/>
        </p:blipFill>
        <p:spPr>
          <a:xfrm>
            <a:off x="5238750" y="2501159"/>
            <a:ext cx="33909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706" y="764372"/>
            <a:ext cx="2380266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To be successful</a:t>
            </a:r>
            <a:br>
              <a:rPr lang="en-US" sz="2800" dirty="0"/>
            </a:br>
            <a:r>
              <a:rPr lang="en-US" sz="1800" dirty="0"/>
              <a:t>Reinforce – </a:t>
            </a:r>
            <a:br>
              <a:rPr lang="en-US" sz="1800" dirty="0"/>
            </a:br>
            <a:r>
              <a:rPr lang="en-US" sz="1800" dirty="0"/>
              <a:t>Do homework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953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77603" y="764372"/>
            <a:ext cx="5314950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2"/>
            <a:r>
              <a:rPr lang="en-US" sz="1700" dirty="0"/>
              <a:t>Use the “See stepped out example”  feature when not understanding</a:t>
            </a:r>
          </a:p>
          <a:p>
            <a:pPr lvl="2"/>
            <a:endParaRPr lang="en-US" sz="1700" dirty="0"/>
          </a:p>
          <a:p>
            <a:pPr lvl="2"/>
            <a:r>
              <a:rPr lang="en-US" sz="1700" dirty="0"/>
              <a:t>Check answers before submitting</a:t>
            </a:r>
          </a:p>
          <a:p>
            <a:pPr lvl="2"/>
            <a:endParaRPr lang="en-US" sz="1700" dirty="0"/>
          </a:p>
          <a:p>
            <a:pPr lvl="2"/>
            <a:r>
              <a:rPr lang="en-US" sz="1700" dirty="0"/>
              <a:t>Use “Live tutor” and “Solutions” when available</a:t>
            </a:r>
          </a:p>
          <a:p>
            <a:pPr marL="914400" lvl="2"/>
            <a:endParaRPr lang="en-US" sz="1700" dirty="0"/>
          </a:p>
          <a:p>
            <a:pPr lvl="2"/>
            <a:r>
              <a:rPr lang="en-US" sz="1700" dirty="0"/>
              <a:t>Ask questions during class time.</a:t>
            </a:r>
          </a:p>
          <a:p>
            <a:pPr lvl="2"/>
            <a:endParaRPr lang="en-US" sz="1700" dirty="0"/>
          </a:p>
          <a:p>
            <a:pPr lvl="2"/>
            <a:r>
              <a:rPr lang="en-US" sz="1700" dirty="0"/>
              <a:t>Seek help if needed, tutoring schedule will be posted in class, on Schoology and on my </a:t>
            </a:r>
            <a:r>
              <a:rPr lang="en-US" sz="1700" dirty="0" err="1"/>
              <a:t>GoMakos</a:t>
            </a:r>
            <a:r>
              <a:rPr lang="en-US" sz="1700" dirty="0"/>
              <a:t> teacher page once available (typically mid October)</a:t>
            </a:r>
          </a:p>
          <a:p>
            <a:pPr lvl="2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384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86DAE70-3682-4A2E-AE74-4A34E043A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29DDAB-30FE-4909-AD44-817ED48F1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49" y="764373"/>
            <a:ext cx="582930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 be successful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4349" y="2194560"/>
            <a:ext cx="5879307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sz="1300"/>
              <a:t>Master - Study</a:t>
            </a:r>
          </a:p>
          <a:p>
            <a:pPr lvl="2"/>
            <a:r>
              <a:rPr lang="en-US" sz="1300"/>
              <a:t>Do extra Exercise and Practice problems at the end of each section, self-assessment questions, Section Review, and Chapter Reviews (in the physical book or the online book-preferred)</a:t>
            </a:r>
          </a:p>
          <a:p>
            <a:pPr lvl="2"/>
            <a:endParaRPr lang="en-US" sz="1300"/>
          </a:p>
          <a:p>
            <a:pPr marL="685800" lvl="2"/>
            <a:endParaRPr lang="en-US" sz="1300"/>
          </a:p>
          <a:p>
            <a:pPr lvl="2"/>
            <a:r>
              <a:rPr lang="en-US" sz="1300"/>
              <a:t>Watch videos/read from the Textbook an additional example from PowerPoint. </a:t>
            </a:r>
          </a:p>
          <a:p>
            <a:pPr marL="685800" lvl="2"/>
            <a:endParaRPr lang="en-US" sz="1300"/>
          </a:p>
          <a:p>
            <a:pPr marL="685800" lvl="2"/>
            <a:endParaRPr lang="en-US" sz="1300"/>
          </a:p>
          <a:p>
            <a:pPr marL="685800" lvl="2"/>
            <a:endParaRPr lang="en-US" sz="1300"/>
          </a:p>
          <a:p>
            <a:pPr lvl="2"/>
            <a:r>
              <a:rPr lang="en-US" sz="1300"/>
              <a:t>Do Skills Trainer on questions not fully understood</a:t>
            </a:r>
          </a:p>
          <a:p>
            <a:pPr lvl="2"/>
            <a:endParaRPr lang="en-US" sz="1300"/>
          </a:p>
          <a:p>
            <a:pPr lvl="2"/>
            <a:endParaRPr lang="en-US" sz="1300"/>
          </a:p>
          <a:p>
            <a:pPr lvl="2"/>
            <a:endParaRPr lang="en-US" sz="1300"/>
          </a:p>
          <a:p>
            <a:pPr lvl="2"/>
            <a:r>
              <a:rPr lang="en-US" sz="1300"/>
              <a:t>Go over lesson PowerPoints completed in class</a:t>
            </a:r>
          </a:p>
          <a:p>
            <a:pPr lvl="2"/>
            <a:endParaRPr lang="en-US" sz="1300"/>
          </a:p>
          <a:p>
            <a:pPr lvl="2"/>
            <a:endParaRPr lang="en-US" sz="1300"/>
          </a:p>
          <a:p>
            <a:pPr lvl="2"/>
            <a:endParaRPr lang="en-US" sz="1300"/>
          </a:p>
          <a:p>
            <a:pPr lvl="2"/>
            <a:endParaRPr lang="en-US" sz="1300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7E028C9-978A-4D08-BAAC-61BFD78C5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0194" y="841323"/>
            <a:ext cx="164592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4CFAD-46ED-37E4-00F7-9D841874B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5" b="7127"/>
          <a:stretch/>
        </p:blipFill>
        <p:spPr>
          <a:xfrm>
            <a:off x="7033638" y="1007075"/>
            <a:ext cx="1399032" cy="1314416"/>
          </a:xfrm>
          <a:prstGeom prst="rect">
            <a:avLst/>
          </a:prstGeom>
        </p:spPr>
      </p:pic>
      <p:sp>
        <p:nvSpPr>
          <p:cNvPr id="19" name="Rounded Rectangle 43">
            <a:extLst>
              <a:ext uri="{FF2B5EF4-FFF2-40B4-BE49-F238E27FC236}">
                <a16:creationId xmlns:a16="http://schemas.microsoft.com/office/drawing/2014/main" id="{6E691307-8EBA-4331-BF49-F7AFBAEB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0194" y="2651835"/>
            <a:ext cx="164592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3E2D3-336B-777C-CC02-A2DEF12B4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32" t="12661" r="11322" b="13381"/>
          <a:stretch/>
        </p:blipFill>
        <p:spPr>
          <a:xfrm>
            <a:off x="7047810" y="2816427"/>
            <a:ext cx="1370688" cy="1316736"/>
          </a:xfrm>
          <a:prstGeom prst="rect">
            <a:avLst/>
          </a:prstGeom>
        </p:spPr>
      </p:pic>
      <p:sp>
        <p:nvSpPr>
          <p:cNvPr id="21" name="Rounded Rectangle 45">
            <a:extLst>
              <a:ext uri="{FF2B5EF4-FFF2-40B4-BE49-F238E27FC236}">
                <a16:creationId xmlns:a16="http://schemas.microsoft.com/office/drawing/2014/main" id="{A529EEA5-656B-4267-96C2-1AD4AAE59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0194" y="4462347"/>
            <a:ext cx="1645920" cy="1645920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76E7B-EB99-15B3-E17C-9E9F3B0806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0" t="-1" b="11385"/>
          <a:stretch/>
        </p:blipFill>
        <p:spPr>
          <a:xfrm>
            <a:off x="7033638" y="4688158"/>
            <a:ext cx="1399032" cy="11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Grading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CBBF634-4C94-F238-3F99-67CAD245D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531668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176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19" y="764373"/>
            <a:ext cx="4692968" cy="1293028"/>
          </a:xfrm>
        </p:spPr>
        <p:txBody>
          <a:bodyPr>
            <a:normAutofit/>
          </a:bodyPr>
          <a:lstStyle/>
          <a:p>
            <a:r>
              <a:rPr lang="en-US" dirty="0"/>
              <a:t>Tutoring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" y="2194560"/>
            <a:ext cx="4692967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Teacher Tutoring will be announced via the </a:t>
            </a:r>
            <a:r>
              <a:rPr lang="en-US" sz="2000" err="1"/>
              <a:t>GoMakos</a:t>
            </a:r>
            <a:r>
              <a:rPr lang="en-US" sz="2000"/>
              <a:t> site once set up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NHS offers tutoring (more information to come)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Additional tutoring is also posted on my </a:t>
            </a:r>
            <a:r>
              <a:rPr lang="en-US" sz="2000" err="1"/>
              <a:t>GoMakos</a:t>
            </a:r>
            <a:r>
              <a:rPr lang="en-US" sz="2000"/>
              <a:t> teacher page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1555" y="0"/>
            <a:ext cx="3752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90BC6ED3-3D12-C746-4B89-478758E0C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7" r="45739" b="-1"/>
          <a:stretch/>
        </p:blipFill>
        <p:spPr>
          <a:xfrm>
            <a:off x="5639562" y="10"/>
            <a:ext cx="350443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Wishlist 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A9590CD-FB9C-1CF7-238A-8021EFF4B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29013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323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82951B-9364-3550-C3EC-2177BF35D50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7613433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66097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{66B63C00-5512-8540-B3E0-CE4046A9839D}tf10001079</Template>
  <TotalTime>1924</TotalTime>
  <Words>384</Words>
  <Application>Microsoft Macintosh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Open House Welcome</vt:lpstr>
      <vt:lpstr>Attendance</vt:lpstr>
      <vt:lpstr>To be successful</vt:lpstr>
      <vt:lpstr>To be successful Reinforce –  Do homework </vt:lpstr>
      <vt:lpstr>To be successful</vt:lpstr>
      <vt:lpstr>Grading</vt:lpstr>
      <vt:lpstr>Tutoring</vt:lpstr>
      <vt:lpstr>Wishlist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Jennifer Garnett</dc:creator>
  <cp:lastModifiedBy>Garnett, Jennifer A.</cp:lastModifiedBy>
  <cp:revision>143</cp:revision>
  <cp:lastPrinted>2015-10-01T20:49:55Z</cp:lastPrinted>
  <dcterms:created xsi:type="dcterms:W3CDTF">2014-09-28T14:51:35Z</dcterms:created>
  <dcterms:modified xsi:type="dcterms:W3CDTF">2023-09-13T11:26:45Z</dcterms:modified>
</cp:coreProperties>
</file>